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330" r:id="rId7"/>
    <p:sldId id="339" r:id="rId8"/>
    <p:sldId id="338" r:id="rId9"/>
    <p:sldId id="343" r:id="rId10"/>
    <p:sldId id="344" r:id="rId11"/>
    <p:sldId id="342" r:id="rId12"/>
    <p:sldId id="341" r:id="rId13"/>
    <p:sldId id="332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3725" autoAdjust="0"/>
  </p:normalViewPr>
  <p:slideViewPr>
    <p:cSldViewPr snapToGrid="0">
      <p:cViewPr varScale="1">
        <p:scale>
          <a:sx n="81" d="100"/>
          <a:sy n="81" d="100"/>
        </p:scale>
        <p:origin x="37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00179-1465-4A3B-89CA-E3072CF1A5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F6BAF4A-830D-4D19-A384-522D4336E800}">
      <dgm:prSet/>
      <dgm:spPr/>
      <dgm:t>
        <a:bodyPr/>
        <a:lstStyle/>
        <a:p>
          <a:r>
            <a:rPr lang="en-US" b="0" i="0" baseline="0"/>
            <a:t>Project Introduction </a:t>
          </a:r>
          <a:endParaRPr lang="en-US"/>
        </a:p>
      </dgm:t>
    </dgm:pt>
    <dgm:pt modelId="{4F7A0192-8E21-45BD-AD21-08099B75D35C}" type="parTrans" cxnId="{41D16FEA-1050-4404-804D-BEE6B752CF9A}">
      <dgm:prSet/>
      <dgm:spPr/>
      <dgm:t>
        <a:bodyPr/>
        <a:lstStyle/>
        <a:p>
          <a:endParaRPr lang="en-US"/>
        </a:p>
      </dgm:t>
    </dgm:pt>
    <dgm:pt modelId="{9B111C4D-3228-4AAC-9F44-0F691F78B804}" type="sibTrans" cxnId="{41D16FEA-1050-4404-804D-BEE6B752CF9A}">
      <dgm:prSet/>
      <dgm:spPr/>
      <dgm:t>
        <a:bodyPr/>
        <a:lstStyle/>
        <a:p>
          <a:endParaRPr lang="en-US"/>
        </a:p>
      </dgm:t>
    </dgm:pt>
    <dgm:pt modelId="{0487653F-D888-4FAE-85B3-C006346F1E42}">
      <dgm:prSet/>
      <dgm:spPr/>
      <dgm:t>
        <a:bodyPr/>
        <a:lstStyle/>
        <a:p>
          <a:r>
            <a:rPr lang="en-US" b="0" i="0" baseline="0"/>
            <a:t>Project Planning &amp; Tools </a:t>
          </a:r>
          <a:endParaRPr lang="en-US"/>
        </a:p>
      </dgm:t>
    </dgm:pt>
    <dgm:pt modelId="{DA4F9B0D-45EB-4679-B6CB-5765D3C8E600}" type="parTrans" cxnId="{564485E2-E0E7-4B64-9A85-86C35B882119}">
      <dgm:prSet/>
      <dgm:spPr/>
      <dgm:t>
        <a:bodyPr/>
        <a:lstStyle/>
        <a:p>
          <a:endParaRPr lang="en-US"/>
        </a:p>
      </dgm:t>
    </dgm:pt>
    <dgm:pt modelId="{5FBBE0E0-6313-432D-93CD-847751121F8B}" type="sibTrans" cxnId="{564485E2-E0E7-4B64-9A85-86C35B882119}">
      <dgm:prSet/>
      <dgm:spPr/>
      <dgm:t>
        <a:bodyPr/>
        <a:lstStyle/>
        <a:p>
          <a:endParaRPr lang="en-US"/>
        </a:p>
      </dgm:t>
    </dgm:pt>
    <dgm:pt modelId="{3DE94A32-FF4A-40DC-8CCC-4A6F41812C69}">
      <dgm:prSet/>
      <dgm:spPr/>
      <dgm:t>
        <a:bodyPr/>
        <a:lstStyle/>
        <a:p>
          <a:r>
            <a:rPr lang="en-US" b="0" i="0" baseline="0"/>
            <a:t>Challenges &amp; Solutions </a:t>
          </a:r>
          <a:endParaRPr lang="en-US"/>
        </a:p>
      </dgm:t>
    </dgm:pt>
    <dgm:pt modelId="{0F93E718-99CD-447C-91B6-186ED1D9DD7F}" type="parTrans" cxnId="{D5E6D44E-BFB9-482F-9223-E8348D427BC7}">
      <dgm:prSet/>
      <dgm:spPr/>
      <dgm:t>
        <a:bodyPr/>
        <a:lstStyle/>
        <a:p>
          <a:endParaRPr lang="en-US"/>
        </a:p>
      </dgm:t>
    </dgm:pt>
    <dgm:pt modelId="{090D9D8A-F5A2-4EBD-90A2-1EB12081B6D0}" type="sibTrans" cxnId="{D5E6D44E-BFB9-482F-9223-E8348D427BC7}">
      <dgm:prSet/>
      <dgm:spPr/>
      <dgm:t>
        <a:bodyPr/>
        <a:lstStyle/>
        <a:p>
          <a:endParaRPr lang="en-US"/>
        </a:p>
      </dgm:t>
    </dgm:pt>
    <dgm:pt modelId="{796A34BC-4821-4E28-AB6A-F3E4ABCD7255}">
      <dgm:prSet/>
      <dgm:spPr/>
      <dgm:t>
        <a:bodyPr/>
        <a:lstStyle/>
        <a:p>
          <a:r>
            <a:rPr lang="en-US" b="0" i="0" baseline="0"/>
            <a:t>Progress &amp; Current Status </a:t>
          </a:r>
          <a:endParaRPr lang="en-US"/>
        </a:p>
      </dgm:t>
    </dgm:pt>
    <dgm:pt modelId="{912F7904-A35D-44DC-BEE3-2EEBF122EB84}" type="parTrans" cxnId="{387AB80C-C26A-4B58-8C43-040107137E53}">
      <dgm:prSet/>
      <dgm:spPr/>
      <dgm:t>
        <a:bodyPr/>
        <a:lstStyle/>
        <a:p>
          <a:endParaRPr lang="en-US"/>
        </a:p>
      </dgm:t>
    </dgm:pt>
    <dgm:pt modelId="{2B2AE3DE-1FEF-4E15-83BF-E850161176EB}" type="sibTrans" cxnId="{387AB80C-C26A-4B58-8C43-040107137E53}">
      <dgm:prSet/>
      <dgm:spPr/>
      <dgm:t>
        <a:bodyPr/>
        <a:lstStyle/>
        <a:p>
          <a:endParaRPr lang="en-US"/>
        </a:p>
      </dgm:t>
    </dgm:pt>
    <dgm:pt modelId="{5A84681D-35C0-4089-8B98-0EBD51E66A5F}">
      <dgm:prSet/>
      <dgm:spPr/>
      <dgm:t>
        <a:bodyPr/>
        <a:lstStyle/>
        <a:p>
          <a:r>
            <a:rPr lang="en-US" b="0" i="0" baseline="0" dirty="0"/>
            <a:t>Methodology </a:t>
          </a:r>
          <a:endParaRPr lang="en-US" dirty="0"/>
        </a:p>
      </dgm:t>
    </dgm:pt>
    <dgm:pt modelId="{B32C57AC-3808-433D-9CE9-BA838C422513}" type="parTrans" cxnId="{1CB0F473-40CB-422A-849C-5A4DEB30B739}">
      <dgm:prSet/>
      <dgm:spPr/>
      <dgm:t>
        <a:bodyPr/>
        <a:lstStyle/>
        <a:p>
          <a:endParaRPr lang="en-US"/>
        </a:p>
      </dgm:t>
    </dgm:pt>
    <dgm:pt modelId="{68CA0E10-F7DE-4021-BADF-0196BD5749A6}" type="sibTrans" cxnId="{1CB0F473-40CB-422A-849C-5A4DEB30B739}">
      <dgm:prSet/>
      <dgm:spPr/>
      <dgm:t>
        <a:bodyPr/>
        <a:lstStyle/>
        <a:p>
          <a:endParaRPr lang="en-US"/>
        </a:p>
      </dgm:t>
    </dgm:pt>
    <dgm:pt modelId="{39E8E55F-0AEE-4D4F-B1B5-2BE7299F5D52}">
      <dgm:prSet/>
      <dgm:spPr/>
      <dgm:t>
        <a:bodyPr/>
        <a:lstStyle/>
        <a:p>
          <a:r>
            <a:rPr lang="en-US" b="0" i="0" baseline="0" dirty="0"/>
            <a:t>Conclusion &amp; Q/A </a:t>
          </a:r>
          <a:endParaRPr lang="en-US" dirty="0"/>
        </a:p>
      </dgm:t>
    </dgm:pt>
    <dgm:pt modelId="{266DDD52-DE81-4A67-BFB3-4F9FFC64B45C}" type="parTrans" cxnId="{0E425C40-0237-4E26-A871-14711001A1D1}">
      <dgm:prSet/>
      <dgm:spPr/>
      <dgm:t>
        <a:bodyPr/>
        <a:lstStyle/>
        <a:p>
          <a:endParaRPr lang="en-US"/>
        </a:p>
      </dgm:t>
    </dgm:pt>
    <dgm:pt modelId="{D7A37586-24CF-4F29-8699-B2690D4939E9}" type="sibTrans" cxnId="{0E425C40-0237-4E26-A871-14711001A1D1}">
      <dgm:prSet/>
      <dgm:spPr/>
      <dgm:t>
        <a:bodyPr/>
        <a:lstStyle/>
        <a:p>
          <a:endParaRPr lang="en-US"/>
        </a:p>
      </dgm:t>
    </dgm:pt>
    <dgm:pt modelId="{900D92AE-7728-4257-856C-CCCD041DD427}" type="pres">
      <dgm:prSet presAssocID="{74700179-1465-4A3B-89CA-E3072CF1A51D}" presName="root" presStyleCnt="0">
        <dgm:presLayoutVars>
          <dgm:dir/>
          <dgm:resizeHandles val="exact"/>
        </dgm:presLayoutVars>
      </dgm:prSet>
      <dgm:spPr/>
    </dgm:pt>
    <dgm:pt modelId="{2D8D59B1-6D03-4022-A335-4DDD5CD6F383}" type="pres">
      <dgm:prSet presAssocID="{BF6BAF4A-830D-4D19-A384-522D4336E800}" presName="compNode" presStyleCnt="0"/>
      <dgm:spPr/>
    </dgm:pt>
    <dgm:pt modelId="{CB043B13-6125-451D-A9AB-4485CBE0563C}" type="pres">
      <dgm:prSet presAssocID="{BF6BAF4A-830D-4D19-A384-522D4336E800}" presName="bgRect" presStyleLbl="bgShp" presStyleIdx="0" presStyleCnt="6"/>
      <dgm:spPr/>
    </dgm:pt>
    <dgm:pt modelId="{EEEF6148-CE7B-4233-97C6-0A3D88EC440B}" type="pres">
      <dgm:prSet presAssocID="{BF6BAF4A-830D-4D19-A384-522D4336E80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A0E56BB-AE30-4557-BA46-1ACAF13F532D}" type="pres">
      <dgm:prSet presAssocID="{BF6BAF4A-830D-4D19-A384-522D4336E800}" presName="spaceRect" presStyleCnt="0"/>
      <dgm:spPr/>
    </dgm:pt>
    <dgm:pt modelId="{DFBBE887-262A-4852-A579-C983A9A6C03B}" type="pres">
      <dgm:prSet presAssocID="{BF6BAF4A-830D-4D19-A384-522D4336E800}" presName="parTx" presStyleLbl="revTx" presStyleIdx="0" presStyleCnt="6">
        <dgm:presLayoutVars>
          <dgm:chMax val="0"/>
          <dgm:chPref val="0"/>
        </dgm:presLayoutVars>
      </dgm:prSet>
      <dgm:spPr/>
    </dgm:pt>
    <dgm:pt modelId="{90D6BFF5-8E03-461E-9CDC-E4BE5ADC3802}" type="pres">
      <dgm:prSet presAssocID="{9B111C4D-3228-4AAC-9F44-0F691F78B804}" presName="sibTrans" presStyleCnt="0"/>
      <dgm:spPr/>
    </dgm:pt>
    <dgm:pt modelId="{8816A38A-B05B-41DD-9BEB-7BFC40DEACFE}" type="pres">
      <dgm:prSet presAssocID="{0487653F-D888-4FAE-85B3-C006346F1E42}" presName="compNode" presStyleCnt="0"/>
      <dgm:spPr/>
    </dgm:pt>
    <dgm:pt modelId="{3FE6C1CF-0027-4ABE-8045-AD0A8AC92AC4}" type="pres">
      <dgm:prSet presAssocID="{0487653F-D888-4FAE-85B3-C006346F1E42}" presName="bgRect" presStyleLbl="bgShp" presStyleIdx="1" presStyleCnt="6"/>
      <dgm:spPr/>
    </dgm:pt>
    <dgm:pt modelId="{90B55955-8DB5-4059-B96F-4F7448E88460}" type="pres">
      <dgm:prSet presAssocID="{0487653F-D888-4FAE-85B3-C006346F1E4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025A4E23-8BB0-426C-BD44-63B05B375A1A}" type="pres">
      <dgm:prSet presAssocID="{0487653F-D888-4FAE-85B3-C006346F1E42}" presName="spaceRect" presStyleCnt="0"/>
      <dgm:spPr/>
    </dgm:pt>
    <dgm:pt modelId="{23F1CEA6-5596-4151-9C74-89939500620F}" type="pres">
      <dgm:prSet presAssocID="{0487653F-D888-4FAE-85B3-C006346F1E42}" presName="parTx" presStyleLbl="revTx" presStyleIdx="1" presStyleCnt="6">
        <dgm:presLayoutVars>
          <dgm:chMax val="0"/>
          <dgm:chPref val="0"/>
        </dgm:presLayoutVars>
      </dgm:prSet>
      <dgm:spPr/>
    </dgm:pt>
    <dgm:pt modelId="{0C0F6AFA-E690-4AB4-9DA9-4AD6B6237602}" type="pres">
      <dgm:prSet presAssocID="{5FBBE0E0-6313-432D-93CD-847751121F8B}" presName="sibTrans" presStyleCnt="0"/>
      <dgm:spPr/>
    </dgm:pt>
    <dgm:pt modelId="{714AD07F-A5A0-49C7-8D77-8CA5143D1891}" type="pres">
      <dgm:prSet presAssocID="{3DE94A32-FF4A-40DC-8CCC-4A6F41812C69}" presName="compNode" presStyleCnt="0"/>
      <dgm:spPr/>
    </dgm:pt>
    <dgm:pt modelId="{EFDAF2A3-EF23-4A24-9628-0221D14264FB}" type="pres">
      <dgm:prSet presAssocID="{3DE94A32-FF4A-40DC-8CCC-4A6F41812C69}" presName="bgRect" presStyleLbl="bgShp" presStyleIdx="2" presStyleCnt="6"/>
      <dgm:spPr/>
    </dgm:pt>
    <dgm:pt modelId="{EDFE707A-D194-402F-8D9C-055EB8C5960D}" type="pres">
      <dgm:prSet presAssocID="{3DE94A32-FF4A-40DC-8CCC-4A6F41812C6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46F28774-0AF3-4FA6-B0F6-84F19D7D08C1}" type="pres">
      <dgm:prSet presAssocID="{3DE94A32-FF4A-40DC-8CCC-4A6F41812C69}" presName="spaceRect" presStyleCnt="0"/>
      <dgm:spPr/>
    </dgm:pt>
    <dgm:pt modelId="{3AFFA9DB-D6CD-49F5-B282-069A5B43CE86}" type="pres">
      <dgm:prSet presAssocID="{3DE94A32-FF4A-40DC-8CCC-4A6F41812C69}" presName="parTx" presStyleLbl="revTx" presStyleIdx="2" presStyleCnt="6">
        <dgm:presLayoutVars>
          <dgm:chMax val="0"/>
          <dgm:chPref val="0"/>
        </dgm:presLayoutVars>
      </dgm:prSet>
      <dgm:spPr/>
    </dgm:pt>
    <dgm:pt modelId="{442A9000-151E-414F-815D-B9BDDC48011E}" type="pres">
      <dgm:prSet presAssocID="{090D9D8A-F5A2-4EBD-90A2-1EB12081B6D0}" presName="sibTrans" presStyleCnt="0"/>
      <dgm:spPr/>
    </dgm:pt>
    <dgm:pt modelId="{E9B0575A-B79B-498C-B54C-608CA6AC9A54}" type="pres">
      <dgm:prSet presAssocID="{796A34BC-4821-4E28-AB6A-F3E4ABCD7255}" presName="compNode" presStyleCnt="0"/>
      <dgm:spPr/>
    </dgm:pt>
    <dgm:pt modelId="{AD3176B0-6D23-45B2-AFB6-BCC942CCF620}" type="pres">
      <dgm:prSet presAssocID="{796A34BC-4821-4E28-AB6A-F3E4ABCD7255}" presName="bgRect" presStyleLbl="bgShp" presStyleIdx="3" presStyleCnt="6"/>
      <dgm:spPr/>
    </dgm:pt>
    <dgm:pt modelId="{243D9056-034F-4DA3-8667-B149853A2483}" type="pres">
      <dgm:prSet presAssocID="{796A34BC-4821-4E28-AB6A-F3E4ABCD725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A5A9EA29-4CC0-48F0-B619-4FD341E78C1D}" type="pres">
      <dgm:prSet presAssocID="{796A34BC-4821-4E28-AB6A-F3E4ABCD7255}" presName="spaceRect" presStyleCnt="0"/>
      <dgm:spPr/>
    </dgm:pt>
    <dgm:pt modelId="{1BB966EE-C9DF-4134-95EA-6D09D1A7581A}" type="pres">
      <dgm:prSet presAssocID="{796A34BC-4821-4E28-AB6A-F3E4ABCD7255}" presName="parTx" presStyleLbl="revTx" presStyleIdx="3" presStyleCnt="6">
        <dgm:presLayoutVars>
          <dgm:chMax val="0"/>
          <dgm:chPref val="0"/>
        </dgm:presLayoutVars>
      </dgm:prSet>
      <dgm:spPr/>
    </dgm:pt>
    <dgm:pt modelId="{B3C18380-DD3F-4B91-ACFE-263499DF1FAA}" type="pres">
      <dgm:prSet presAssocID="{2B2AE3DE-1FEF-4E15-83BF-E850161176EB}" presName="sibTrans" presStyleCnt="0"/>
      <dgm:spPr/>
    </dgm:pt>
    <dgm:pt modelId="{3B0CF799-9B63-4279-BEBD-AF964B0C85EB}" type="pres">
      <dgm:prSet presAssocID="{5A84681D-35C0-4089-8B98-0EBD51E66A5F}" presName="compNode" presStyleCnt="0"/>
      <dgm:spPr/>
    </dgm:pt>
    <dgm:pt modelId="{C971A1F5-289E-4A3B-A668-4B759F3475A9}" type="pres">
      <dgm:prSet presAssocID="{5A84681D-35C0-4089-8B98-0EBD51E66A5F}" presName="bgRect" presStyleLbl="bgShp" presStyleIdx="4" presStyleCnt="6"/>
      <dgm:spPr/>
    </dgm:pt>
    <dgm:pt modelId="{748A634D-5D0A-4CF1-8DF9-2F2B010E7211}" type="pres">
      <dgm:prSet presAssocID="{5A84681D-35C0-4089-8B98-0EBD51E66A5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E464F77-8014-415A-A9A7-8E98A58230D2}" type="pres">
      <dgm:prSet presAssocID="{5A84681D-35C0-4089-8B98-0EBD51E66A5F}" presName="spaceRect" presStyleCnt="0"/>
      <dgm:spPr/>
    </dgm:pt>
    <dgm:pt modelId="{6DF3C451-9D97-4EE8-B658-8950D2FF0AA8}" type="pres">
      <dgm:prSet presAssocID="{5A84681D-35C0-4089-8B98-0EBD51E66A5F}" presName="parTx" presStyleLbl="revTx" presStyleIdx="4" presStyleCnt="6">
        <dgm:presLayoutVars>
          <dgm:chMax val="0"/>
          <dgm:chPref val="0"/>
        </dgm:presLayoutVars>
      </dgm:prSet>
      <dgm:spPr/>
    </dgm:pt>
    <dgm:pt modelId="{FB7733C2-C8AA-45CE-BBB7-5F176D354D0F}" type="pres">
      <dgm:prSet presAssocID="{68CA0E10-F7DE-4021-BADF-0196BD5749A6}" presName="sibTrans" presStyleCnt="0"/>
      <dgm:spPr/>
    </dgm:pt>
    <dgm:pt modelId="{D22922A0-DF70-4497-AB87-86EAAFD8513C}" type="pres">
      <dgm:prSet presAssocID="{39E8E55F-0AEE-4D4F-B1B5-2BE7299F5D52}" presName="compNode" presStyleCnt="0"/>
      <dgm:spPr/>
    </dgm:pt>
    <dgm:pt modelId="{784163AD-BDC5-4B48-B32F-D2C2E5DC1FC6}" type="pres">
      <dgm:prSet presAssocID="{39E8E55F-0AEE-4D4F-B1B5-2BE7299F5D52}" presName="bgRect" presStyleLbl="bgShp" presStyleIdx="5" presStyleCnt="6"/>
      <dgm:spPr/>
    </dgm:pt>
    <dgm:pt modelId="{245EB804-167D-4387-A1A6-6D3C40B62A6E}" type="pres">
      <dgm:prSet presAssocID="{39E8E55F-0AEE-4D4F-B1B5-2BE7299F5D5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52B342-C31B-482F-B131-CF67FDFBBDEA}" type="pres">
      <dgm:prSet presAssocID="{39E8E55F-0AEE-4D4F-B1B5-2BE7299F5D52}" presName="spaceRect" presStyleCnt="0"/>
      <dgm:spPr/>
    </dgm:pt>
    <dgm:pt modelId="{E06BE803-29BF-49B8-8874-094C57FC2D51}" type="pres">
      <dgm:prSet presAssocID="{39E8E55F-0AEE-4D4F-B1B5-2BE7299F5D5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387AB80C-C26A-4B58-8C43-040107137E53}" srcId="{74700179-1465-4A3B-89CA-E3072CF1A51D}" destId="{796A34BC-4821-4E28-AB6A-F3E4ABCD7255}" srcOrd="3" destOrd="0" parTransId="{912F7904-A35D-44DC-BEE3-2EEBF122EB84}" sibTransId="{2B2AE3DE-1FEF-4E15-83BF-E850161176EB}"/>
    <dgm:cxn modelId="{04E77F2D-6DED-46AC-8EE8-13F15A24A8C9}" type="presOf" srcId="{796A34BC-4821-4E28-AB6A-F3E4ABCD7255}" destId="{1BB966EE-C9DF-4134-95EA-6D09D1A7581A}" srcOrd="0" destOrd="0" presId="urn:microsoft.com/office/officeart/2018/2/layout/IconVerticalSolidList"/>
    <dgm:cxn modelId="{0E425C40-0237-4E26-A871-14711001A1D1}" srcId="{74700179-1465-4A3B-89CA-E3072CF1A51D}" destId="{39E8E55F-0AEE-4D4F-B1B5-2BE7299F5D52}" srcOrd="5" destOrd="0" parTransId="{266DDD52-DE81-4A67-BFB3-4F9FFC64B45C}" sibTransId="{D7A37586-24CF-4F29-8699-B2690D4939E9}"/>
    <dgm:cxn modelId="{C5120F46-468D-4E87-A1A4-9B2B9D29E5B2}" type="presOf" srcId="{5A84681D-35C0-4089-8B98-0EBD51E66A5F}" destId="{6DF3C451-9D97-4EE8-B658-8950D2FF0AA8}" srcOrd="0" destOrd="0" presId="urn:microsoft.com/office/officeart/2018/2/layout/IconVerticalSolidList"/>
    <dgm:cxn modelId="{B894306D-AE7D-43EB-9E65-15A40185AFEB}" type="presOf" srcId="{39E8E55F-0AEE-4D4F-B1B5-2BE7299F5D52}" destId="{E06BE803-29BF-49B8-8874-094C57FC2D51}" srcOrd="0" destOrd="0" presId="urn:microsoft.com/office/officeart/2018/2/layout/IconVerticalSolidList"/>
    <dgm:cxn modelId="{D5E6D44E-BFB9-482F-9223-E8348D427BC7}" srcId="{74700179-1465-4A3B-89CA-E3072CF1A51D}" destId="{3DE94A32-FF4A-40DC-8CCC-4A6F41812C69}" srcOrd="2" destOrd="0" parTransId="{0F93E718-99CD-447C-91B6-186ED1D9DD7F}" sibTransId="{090D9D8A-F5A2-4EBD-90A2-1EB12081B6D0}"/>
    <dgm:cxn modelId="{1CB0F473-40CB-422A-849C-5A4DEB30B739}" srcId="{74700179-1465-4A3B-89CA-E3072CF1A51D}" destId="{5A84681D-35C0-4089-8B98-0EBD51E66A5F}" srcOrd="4" destOrd="0" parTransId="{B32C57AC-3808-433D-9CE9-BA838C422513}" sibTransId="{68CA0E10-F7DE-4021-BADF-0196BD5749A6}"/>
    <dgm:cxn modelId="{D514C559-00F2-4CA0-AC58-7AA7A91C2F7C}" type="presOf" srcId="{3DE94A32-FF4A-40DC-8CCC-4A6F41812C69}" destId="{3AFFA9DB-D6CD-49F5-B282-069A5B43CE86}" srcOrd="0" destOrd="0" presId="urn:microsoft.com/office/officeart/2018/2/layout/IconVerticalSolidList"/>
    <dgm:cxn modelId="{707B2F7C-050B-4586-96F9-1C75E8AA7D09}" type="presOf" srcId="{BF6BAF4A-830D-4D19-A384-522D4336E800}" destId="{DFBBE887-262A-4852-A579-C983A9A6C03B}" srcOrd="0" destOrd="0" presId="urn:microsoft.com/office/officeart/2018/2/layout/IconVerticalSolidList"/>
    <dgm:cxn modelId="{DC5F08BB-9477-4EDB-BAC9-3D9ACD2E159E}" type="presOf" srcId="{0487653F-D888-4FAE-85B3-C006346F1E42}" destId="{23F1CEA6-5596-4151-9C74-89939500620F}" srcOrd="0" destOrd="0" presId="urn:microsoft.com/office/officeart/2018/2/layout/IconVerticalSolidList"/>
    <dgm:cxn modelId="{564485E2-E0E7-4B64-9A85-86C35B882119}" srcId="{74700179-1465-4A3B-89CA-E3072CF1A51D}" destId="{0487653F-D888-4FAE-85B3-C006346F1E42}" srcOrd="1" destOrd="0" parTransId="{DA4F9B0D-45EB-4679-B6CB-5765D3C8E600}" sibTransId="{5FBBE0E0-6313-432D-93CD-847751121F8B}"/>
    <dgm:cxn modelId="{41D16FEA-1050-4404-804D-BEE6B752CF9A}" srcId="{74700179-1465-4A3B-89CA-E3072CF1A51D}" destId="{BF6BAF4A-830D-4D19-A384-522D4336E800}" srcOrd="0" destOrd="0" parTransId="{4F7A0192-8E21-45BD-AD21-08099B75D35C}" sibTransId="{9B111C4D-3228-4AAC-9F44-0F691F78B804}"/>
    <dgm:cxn modelId="{EE05C7FE-ED4D-45CF-89C7-EAF7F76E8051}" type="presOf" srcId="{74700179-1465-4A3B-89CA-E3072CF1A51D}" destId="{900D92AE-7728-4257-856C-CCCD041DD427}" srcOrd="0" destOrd="0" presId="urn:microsoft.com/office/officeart/2018/2/layout/IconVerticalSolidList"/>
    <dgm:cxn modelId="{06135671-35D1-47A7-A4CA-672C96A27461}" type="presParOf" srcId="{900D92AE-7728-4257-856C-CCCD041DD427}" destId="{2D8D59B1-6D03-4022-A335-4DDD5CD6F383}" srcOrd="0" destOrd="0" presId="urn:microsoft.com/office/officeart/2018/2/layout/IconVerticalSolidList"/>
    <dgm:cxn modelId="{311EC52A-54D1-46B3-92CE-F2E76EA243DC}" type="presParOf" srcId="{2D8D59B1-6D03-4022-A335-4DDD5CD6F383}" destId="{CB043B13-6125-451D-A9AB-4485CBE0563C}" srcOrd="0" destOrd="0" presId="urn:microsoft.com/office/officeart/2018/2/layout/IconVerticalSolidList"/>
    <dgm:cxn modelId="{D2CFA64E-95E3-4DA2-8D33-3289ABDC7013}" type="presParOf" srcId="{2D8D59B1-6D03-4022-A335-4DDD5CD6F383}" destId="{EEEF6148-CE7B-4233-97C6-0A3D88EC440B}" srcOrd="1" destOrd="0" presId="urn:microsoft.com/office/officeart/2018/2/layout/IconVerticalSolidList"/>
    <dgm:cxn modelId="{1ABF13A4-5E40-4BD0-B464-23453B5BB073}" type="presParOf" srcId="{2D8D59B1-6D03-4022-A335-4DDD5CD6F383}" destId="{6A0E56BB-AE30-4557-BA46-1ACAF13F532D}" srcOrd="2" destOrd="0" presId="urn:microsoft.com/office/officeart/2018/2/layout/IconVerticalSolidList"/>
    <dgm:cxn modelId="{2784EECC-AAB2-48FB-B97F-3F2365BF3A06}" type="presParOf" srcId="{2D8D59B1-6D03-4022-A335-4DDD5CD6F383}" destId="{DFBBE887-262A-4852-A579-C983A9A6C03B}" srcOrd="3" destOrd="0" presId="urn:microsoft.com/office/officeart/2018/2/layout/IconVerticalSolidList"/>
    <dgm:cxn modelId="{37085A39-AAEE-4FFC-944B-E7B974D60C4A}" type="presParOf" srcId="{900D92AE-7728-4257-856C-CCCD041DD427}" destId="{90D6BFF5-8E03-461E-9CDC-E4BE5ADC3802}" srcOrd="1" destOrd="0" presId="urn:microsoft.com/office/officeart/2018/2/layout/IconVerticalSolidList"/>
    <dgm:cxn modelId="{C5DE3F54-D524-460E-81CB-6A81D95CC4B6}" type="presParOf" srcId="{900D92AE-7728-4257-856C-CCCD041DD427}" destId="{8816A38A-B05B-41DD-9BEB-7BFC40DEACFE}" srcOrd="2" destOrd="0" presId="urn:microsoft.com/office/officeart/2018/2/layout/IconVerticalSolidList"/>
    <dgm:cxn modelId="{15A52B41-044E-424B-B092-7892C8F01AA4}" type="presParOf" srcId="{8816A38A-B05B-41DD-9BEB-7BFC40DEACFE}" destId="{3FE6C1CF-0027-4ABE-8045-AD0A8AC92AC4}" srcOrd="0" destOrd="0" presId="urn:microsoft.com/office/officeart/2018/2/layout/IconVerticalSolidList"/>
    <dgm:cxn modelId="{B02A645B-BFE4-4FFE-A14E-7D6C25050CBA}" type="presParOf" srcId="{8816A38A-B05B-41DD-9BEB-7BFC40DEACFE}" destId="{90B55955-8DB5-4059-B96F-4F7448E88460}" srcOrd="1" destOrd="0" presId="urn:microsoft.com/office/officeart/2018/2/layout/IconVerticalSolidList"/>
    <dgm:cxn modelId="{A518B784-35D7-4115-B4AC-37EB2F6876DF}" type="presParOf" srcId="{8816A38A-B05B-41DD-9BEB-7BFC40DEACFE}" destId="{025A4E23-8BB0-426C-BD44-63B05B375A1A}" srcOrd="2" destOrd="0" presId="urn:microsoft.com/office/officeart/2018/2/layout/IconVerticalSolidList"/>
    <dgm:cxn modelId="{EC8C194C-E620-402C-99A2-D509C3926682}" type="presParOf" srcId="{8816A38A-B05B-41DD-9BEB-7BFC40DEACFE}" destId="{23F1CEA6-5596-4151-9C74-89939500620F}" srcOrd="3" destOrd="0" presId="urn:microsoft.com/office/officeart/2018/2/layout/IconVerticalSolidList"/>
    <dgm:cxn modelId="{C6661917-CCDB-4C57-9E34-D55286696BDA}" type="presParOf" srcId="{900D92AE-7728-4257-856C-CCCD041DD427}" destId="{0C0F6AFA-E690-4AB4-9DA9-4AD6B6237602}" srcOrd="3" destOrd="0" presId="urn:microsoft.com/office/officeart/2018/2/layout/IconVerticalSolidList"/>
    <dgm:cxn modelId="{A7112366-9E84-4AD2-B8BD-08204ACEB89A}" type="presParOf" srcId="{900D92AE-7728-4257-856C-CCCD041DD427}" destId="{714AD07F-A5A0-49C7-8D77-8CA5143D1891}" srcOrd="4" destOrd="0" presId="urn:microsoft.com/office/officeart/2018/2/layout/IconVerticalSolidList"/>
    <dgm:cxn modelId="{1B7DA0A3-1D9C-441F-83D9-8755E169E6EC}" type="presParOf" srcId="{714AD07F-A5A0-49C7-8D77-8CA5143D1891}" destId="{EFDAF2A3-EF23-4A24-9628-0221D14264FB}" srcOrd="0" destOrd="0" presId="urn:microsoft.com/office/officeart/2018/2/layout/IconVerticalSolidList"/>
    <dgm:cxn modelId="{778D9199-65F6-4000-B7CA-210E0D46CF76}" type="presParOf" srcId="{714AD07F-A5A0-49C7-8D77-8CA5143D1891}" destId="{EDFE707A-D194-402F-8D9C-055EB8C5960D}" srcOrd="1" destOrd="0" presId="urn:microsoft.com/office/officeart/2018/2/layout/IconVerticalSolidList"/>
    <dgm:cxn modelId="{895C2A5B-4733-40CF-80EE-3108F59A78DE}" type="presParOf" srcId="{714AD07F-A5A0-49C7-8D77-8CA5143D1891}" destId="{46F28774-0AF3-4FA6-B0F6-84F19D7D08C1}" srcOrd="2" destOrd="0" presId="urn:microsoft.com/office/officeart/2018/2/layout/IconVerticalSolidList"/>
    <dgm:cxn modelId="{BD7501DC-D880-4FB9-80CB-54A69AA86DDC}" type="presParOf" srcId="{714AD07F-A5A0-49C7-8D77-8CA5143D1891}" destId="{3AFFA9DB-D6CD-49F5-B282-069A5B43CE86}" srcOrd="3" destOrd="0" presId="urn:microsoft.com/office/officeart/2018/2/layout/IconVerticalSolidList"/>
    <dgm:cxn modelId="{4B8855F3-0D42-49D9-AC39-62D3B47E46AD}" type="presParOf" srcId="{900D92AE-7728-4257-856C-CCCD041DD427}" destId="{442A9000-151E-414F-815D-B9BDDC48011E}" srcOrd="5" destOrd="0" presId="urn:microsoft.com/office/officeart/2018/2/layout/IconVerticalSolidList"/>
    <dgm:cxn modelId="{2E5082F6-3B18-4981-BCDF-AA79D85974CF}" type="presParOf" srcId="{900D92AE-7728-4257-856C-CCCD041DD427}" destId="{E9B0575A-B79B-498C-B54C-608CA6AC9A54}" srcOrd="6" destOrd="0" presId="urn:microsoft.com/office/officeart/2018/2/layout/IconVerticalSolidList"/>
    <dgm:cxn modelId="{B7B2EED8-1329-4CFF-B5F5-550C0D0C5AF8}" type="presParOf" srcId="{E9B0575A-B79B-498C-B54C-608CA6AC9A54}" destId="{AD3176B0-6D23-45B2-AFB6-BCC942CCF620}" srcOrd="0" destOrd="0" presId="urn:microsoft.com/office/officeart/2018/2/layout/IconVerticalSolidList"/>
    <dgm:cxn modelId="{C33C73AB-7BA6-4331-9A9C-AD885BCCBC66}" type="presParOf" srcId="{E9B0575A-B79B-498C-B54C-608CA6AC9A54}" destId="{243D9056-034F-4DA3-8667-B149853A2483}" srcOrd="1" destOrd="0" presId="urn:microsoft.com/office/officeart/2018/2/layout/IconVerticalSolidList"/>
    <dgm:cxn modelId="{D2BB529D-D253-4157-8BE5-E38D7A6F109C}" type="presParOf" srcId="{E9B0575A-B79B-498C-B54C-608CA6AC9A54}" destId="{A5A9EA29-4CC0-48F0-B619-4FD341E78C1D}" srcOrd="2" destOrd="0" presId="urn:microsoft.com/office/officeart/2018/2/layout/IconVerticalSolidList"/>
    <dgm:cxn modelId="{EA65D9AA-02A5-4C4C-8D72-1B4746B9216D}" type="presParOf" srcId="{E9B0575A-B79B-498C-B54C-608CA6AC9A54}" destId="{1BB966EE-C9DF-4134-95EA-6D09D1A7581A}" srcOrd="3" destOrd="0" presId="urn:microsoft.com/office/officeart/2018/2/layout/IconVerticalSolidList"/>
    <dgm:cxn modelId="{45DD8406-D6FB-4378-A56E-A9FFDA691357}" type="presParOf" srcId="{900D92AE-7728-4257-856C-CCCD041DD427}" destId="{B3C18380-DD3F-4B91-ACFE-263499DF1FAA}" srcOrd="7" destOrd="0" presId="urn:microsoft.com/office/officeart/2018/2/layout/IconVerticalSolidList"/>
    <dgm:cxn modelId="{AEAEA9C4-A47E-4913-88EE-0E8B08F209C2}" type="presParOf" srcId="{900D92AE-7728-4257-856C-CCCD041DD427}" destId="{3B0CF799-9B63-4279-BEBD-AF964B0C85EB}" srcOrd="8" destOrd="0" presId="urn:microsoft.com/office/officeart/2018/2/layout/IconVerticalSolidList"/>
    <dgm:cxn modelId="{5CC77F5F-7064-4041-802A-C4E240B15912}" type="presParOf" srcId="{3B0CF799-9B63-4279-BEBD-AF964B0C85EB}" destId="{C971A1F5-289E-4A3B-A668-4B759F3475A9}" srcOrd="0" destOrd="0" presId="urn:microsoft.com/office/officeart/2018/2/layout/IconVerticalSolidList"/>
    <dgm:cxn modelId="{8BFEE7E6-31C2-4104-87EE-DE6D031DB1BF}" type="presParOf" srcId="{3B0CF799-9B63-4279-BEBD-AF964B0C85EB}" destId="{748A634D-5D0A-4CF1-8DF9-2F2B010E7211}" srcOrd="1" destOrd="0" presId="urn:microsoft.com/office/officeart/2018/2/layout/IconVerticalSolidList"/>
    <dgm:cxn modelId="{F7919FAC-7284-4D95-87F3-D89AE888A552}" type="presParOf" srcId="{3B0CF799-9B63-4279-BEBD-AF964B0C85EB}" destId="{BE464F77-8014-415A-A9A7-8E98A58230D2}" srcOrd="2" destOrd="0" presId="urn:microsoft.com/office/officeart/2018/2/layout/IconVerticalSolidList"/>
    <dgm:cxn modelId="{89C407D9-0B11-4398-BE76-4CAAB2D5655D}" type="presParOf" srcId="{3B0CF799-9B63-4279-BEBD-AF964B0C85EB}" destId="{6DF3C451-9D97-4EE8-B658-8950D2FF0AA8}" srcOrd="3" destOrd="0" presId="urn:microsoft.com/office/officeart/2018/2/layout/IconVerticalSolidList"/>
    <dgm:cxn modelId="{1BE4264A-1267-44A6-AC62-4036CA28EDF5}" type="presParOf" srcId="{900D92AE-7728-4257-856C-CCCD041DD427}" destId="{FB7733C2-C8AA-45CE-BBB7-5F176D354D0F}" srcOrd="9" destOrd="0" presId="urn:microsoft.com/office/officeart/2018/2/layout/IconVerticalSolidList"/>
    <dgm:cxn modelId="{79AF9CC1-C4C6-4863-9BD6-134D44A42E53}" type="presParOf" srcId="{900D92AE-7728-4257-856C-CCCD041DD427}" destId="{D22922A0-DF70-4497-AB87-86EAAFD8513C}" srcOrd="10" destOrd="0" presId="urn:microsoft.com/office/officeart/2018/2/layout/IconVerticalSolidList"/>
    <dgm:cxn modelId="{190028EB-1C35-410E-904E-7D04EF3A8CCE}" type="presParOf" srcId="{D22922A0-DF70-4497-AB87-86EAAFD8513C}" destId="{784163AD-BDC5-4B48-B32F-D2C2E5DC1FC6}" srcOrd="0" destOrd="0" presId="urn:microsoft.com/office/officeart/2018/2/layout/IconVerticalSolidList"/>
    <dgm:cxn modelId="{893936C0-6DB6-4B91-B822-7066A001B050}" type="presParOf" srcId="{D22922A0-DF70-4497-AB87-86EAAFD8513C}" destId="{245EB804-167D-4387-A1A6-6D3C40B62A6E}" srcOrd="1" destOrd="0" presId="urn:microsoft.com/office/officeart/2018/2/layout/IconVerticalSolidList"/>
    <dgm:cxn modelId="{1D64810C-BC74-4641-A5BB-6A6D927DC1BE}" type="presParOf" srcId="{D22922A0-DF70-4497-AB87-86EAAFD8513C}" destId="{8952B342-C31B-482F-B131-CF67FDFBBDEA}" srcOrd="2" destOrd="0" presId="urn:microsoft.com/office/officeart/2018/2/layout/IconVerticalSolidList"/>
    <dgm:cxn modelId="{F51057E9-B7B9-461A-992A-906758608AA1}" type="presParOf" srcId="{D22922A0-DF70-4497-AB87-86EAAFD8513C}" destId="{E06BE803-29BF-49B8-8874-094C57FC2D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32234-549A-41AB-9E81-544149F73B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70A4C2-DCF4-48A8-BD59-1C4ABFC0E7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Effective team communication in an Agile environment.</a:t>
          </a:r>
        </a:p>
      </dgm:t>
    </dgm:pt>
    <dgm:pt modelId="{83F95E52-1AB5-4CD1-AF37-2EE7CE5E6C49}" type="parTrans" cxnId="{5E981913-228D-4E37-B8C6-816AFAAA9D79}">
      <dgm:prSet/>
      <dgm:spPr/>
      <dgm:t>
        <a:bodyPr/>
        <a:lstStyle/>
        <a:p>
          <a:endParaRPr lang="en-US"/>
        </a:p>
      </dgm:t>
    </dgm:pt>
    <dgm:pt modelId="{91855A22-47A7-4D74-B354-C3A8D9F07DA3}" type="sibTrans" cxnId="{5E981913-228D-4E37-B8C6-816AFAAA9D79}">
      <dgm:prSet/>
      <dgm:spPr/>
      <dgm:t>
        <a:bodyPr/>
        <a:lstStyle/>
        <a:p>
          <a:endParaRPr lang="en-US"/>
        </a:p>
      </dgm:t>
    </dgm:pt>
    <dgm:pt modelId="{3FFF3F84-2011-45F8-8D49-C6EAECCDFF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Scalability concerns for future system expansion.</a:t>
          </a:r>
        </a:p>
      </dgm:t>
    </dgm:pt>
    <dgm:pt modelId="{DA13EFCF-E7E8-40F5-95EB-62B3EBB859E5}" type="parTrans" cxnId="{54D97CC0-6D47-4849-AA9C-C07A718D1C73}">
      <dgm:prSet/>
      <dgm:spPr/>
      <dgm:t>
        <a:bodyPr/>
        <a:lstStyle/>
        <a:p>
          <a:endParaRPr lang="en-US"/>
        </a:p>
      </dgm:t>
    </dgm:pt>
    <dgm:pt modelId="{2FCEB50F-7AAC-4760-BED9-94A61BB42248}" type="sibTrans" cxnId="{54D97CC0-6D47-4849-AA9C-C07A718D1C73}">
      <dgm:prSet/>
      <dgm:spPr/>
      <dgm:t>
        <a:bodyPr/>
        <a:lstStyle/>
        <a:p>
          <a:endParaRPr lang="en-US"/>
        </a:p>
      </dgm:t>
    </dgm:pt>
    <dgm:pt modelId="{5C7CBA08-E96F-4269-BC35-BA8CC5F6A0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Managing API connections between modules.</a:t>
          </a:r>
        </a:p>
      </dgm:t>
    </dgm:pt>
    <dgm:pt modelId="{B6A425D5-BCC9-4744-9BA4-194BCFC854AD}" type="parTrans" cxnId="{F1B4F3C7-0E54-477B-969A-84F636668D5B}">
      <dgm:prSet/>
      <dgm:spPr/>
      <dgm:t>
        <a:bodyPr/>
        <a:lstStyle/>
        <a:p>
          <a:endParaRPr lang="en-US"/>
        </a:p>
      </dgm:t>
    </dgm:pt>
    <dgm:pt modelId="{758644CA-ED93-449A-800B-7D89D945C049}" type="sibTrans" cxnId="{F1B4F3C7-0E54-477B-969A-84F636668D5B}">
      <dgm:prSet/>
      <dgm:spPr/>
      <dgm:t>
        <a:bodyPr/>
        <a:lstStyle/>
        <a:p>
          <a:endParaRPr lang="en-US"/>
        </a:p>
      </dgm:t>
    </dgm:pt>
    <dgm:pt modelId="{818C8E0F-3647-4B6D-846C-8393E3D150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Catching bugs early through iterative sprint testing</a:t>
          </a:r>
        </a:p>
      </dgm:t>
    </dgm:pt>
    <dgm:pt modelId="{D08E1F3E-C57F-4E8A-8459-223D5C31EFA8}" type="parTrans" cxnId="{E6C6C26B-812B-4BF6-8D84-8AA5BA22D39C}">
      <dgm:prSet/>
      <dgm:spPr/>
      <dgm:t>
        <a:bodyPr/>
        <a:lstStyle/>
        <a:p>
          <a:endParaRPr lang="en-US"/>
        </a:p>
      </dgm:t>
    </dgm:pt>
    <dgm:pt modelId="{66B58D98-4F53-4699-8934-46EE6219F079}" type="sibTrans" cxnId="{E6C6C26B-812B-4BF6-8D84-8AA5BA22D39C}">
      <dgm:prSet/>
      <dgm:spPr/>
      <dgm:t>
        <a:bodyPr/>
        <a:lstStyle/>
        <a:p>
          <a:endParaRPr lang="en-US"/>
        </a:p>
      </dgm:t>
    </dgm:pt>
    <dgm:pt modelId="{1907598F-16C3-4CC1-AE3A-D70931B11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Gathering continuous input to align with project goals.</a:t>
          </a:r>
        </a:p>
      </dgm:t>
    </dgm:pt>
    <dgm:pt modelId="{AB4B757B-E641-4063-B476-DEE8FA0D2B64}" type="parTrans" cxnId="{9B721795-5175-49AF-8994-C071A735F6C6}">
      <dgm:prSet/>
      <dgm:spPr/>
      <dgm:t>
        <a:bodyPr/>
        <a:lstStyle/>
        <a:p>
          <a:endParaRPr lang="en-US"/>
        </a:p>
      </dgm:t>
    </dgm:pt>
    <dgm:pt modelId="{D6DAF5E9-A0DE-43F5-AA19-BD9388CA5B95}" type="sibTrans" cxnId="{9B721795-5175-49AF-8994-C071A735F6C6}">
      <dgm:prSet/>
      <dgm:spPr/>
      <dgm:t>
        <a:bodyPr/>
        <a:lstStyle/>
        <a:p>
          <a:endParaRPr lang="en-US"/>
        </a:p>
      </dgm:t>
    </dgm:pt>
    <dgm:pt modelId="{CAE9DDD0-1197-44D2-9F2E-05F547F3FB92}" type="pres">
      <dgm:prSet presAssocID="{96432234-549A-41AB-9E81-544149F73BC5}" presName="root" presStyleCnt="0">
        <dgm:presLayoutVars>
          <dgm:dir/>
          <dgm:resizeHandles val="exact"/>
        </dgm:presLayoutVars>
      </dgm:prSet>
      <dgm:spPr/>
    </dgm:pt>
    <dgm:pt modelId="{9C88CDA0-0A68-4F05-BE46-C39D1CA1A461}" type="pres">
      <dgm:prSet presAssocID="{F670A4C2-DCF4-48A8-BD59-1C4ABFC0E79C}" presName="compNode" presStyleCnt="0"/>
      <dgm:spPr/>
    </dgm:pt>
    <dgm:pt modelId="{8850DAEC-006A-4216-9366-2CDCCF2622D0}" type="pres">
      <dgm:prSet presAssocID="{F670A4C2-DCF4-48A8-BD59-1C4ABFC0E79C}" presName="bgRect" presStyleLbl="bgShp" presStyleIdx="0" presStyleCnt="5"/>
      <dgm:spPr/>
    </dgm:pt>
    <dgm:pt modelId="{ADE92036-ECF7-49C0-9A60-2DC083529A60}" type="pres">
      <dgm:prSet presAssocID="{F670A4C2-DCF4-48A8-BD59-1C4ABFC0E79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A42E90EF-097E-42AB-B0EC-DD36ABA8F8E0}" type="pres">
      <dgm:prSet presAssocID="{F670A4C2-DCF4-48A8-BD59-1C4ABFC0E79C}" presName="spaceRect" presStyleCnt="0"/>
      <dgm:spPr/>
    </dgm:pt>
    <dgm:pt modelId="{5B84BD89-E269-4024-A3AC-791B72565DC8}" type="pres">
      <dgm:prSet presAssocID="{F670A4C2-DCF4-48A8-BD59-1C4ABFC0E79C}" presName="parTx" presStyleLbl="revTx" presStyleIdx="0" presStyleCnt="5">
        <dgm:presLayoutVars>
          <dgm:chMax val="0"/>
          <dgm:chPref val="0"/>
        </dgm:presLayoutVars>
      </dgm:prSet>
      <dgm:spPr/>
    </dgm:pt>
    <dgm:pt modelId="{B1B3F182-4B79-4ADC-B604-4F1D6793BB2C}" type="pres">
      <dgm:prSet presAssocID="{91855A22-47A7-4D74-B354-C3A8D9F07DA3}" presName="sibTrans" presStyleCnt="0"/>
      <dgm:spPr/>
    </dgm:pt>
    <dgm:pt modelId="{99CC2E1D-FAF1-419B-999E-9365BA97F58C}" type="pres">
      <dgm:prSet presAssocID="{3FFF3F84-2011-45F8-8D49-C6EAECCDFF24}" presName="compNode" presStyleCnt="0"/>
      <dgm:spPr/>
    </dgm:pt>
    <dgm:pt modelId="{7E2F7EE9-E6E9-4199-8EE2-C9DE07F445E0}" type="pres">
      <dgm:prSet presAssocID="{3FFF3F84-2011-45F8-8D49-C6EAECCDFF24}" presName="bgRect" presStyleLbl="bgShp" presStyleIdx="1" presStyleCnt="5"/>
      <dgm:spPr/>
    </dgm:pt>
    <dgm:pt modelId="{91DA49FC-1360-4247-9270-374350C02D94}" type="pres">
      <dgm:prSet presAssocID="{3FFF3F84-2011-45F8-8D49-C6EAECCDFF2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3BDEE88B-5050-4C47-B34F-A211E3DE7D97}" type="pres">
      <dgm:prSet presAssocID="{3FFF3F84-2011-45F8-8D49-C6EAECCDFF24}" presName="spaceRect" presStyleCnt="0"/>
      <dgm:spPr/>
    </dgm:pt>
    <dgm:pt modelId="{7FD53C52-962D-4589-AB82-235B7938E012}" type="pres">
      <dgm:prSet presAssocID="{3FFF3F84-2011-45F8-8D49-C6EAECCDFF24}" presName="parTx" presStyleLbl="revTx" presStyleIdx="1" presStyleCnt="5">
        <dgm:presLayoutVars>
          <dgm:chMax val="0"/>
          <dgm:chPref val="0"/>
        </dgm:presLayoutVars>
      </dgm:prSet>
      <dgm:spPr/>
    </dgm:pt>
    <dgm:pt modelId="{B40CAB2D-4948-4812-AEDA-7E80BC476B9D}" type="pres">
      <dgm:prSet presAssocID="{2FCEB50F-7AAC-4760-BED9-94A61BB42248}" presName="sibTrans" presStyleCnt="0"/>
      <dgm:spPr/>
    </dgm:pt>
    <dgm:pt modelId="{5311EC70-47FF-4FAB-9B4D-B3DC644BA60C}" type="pres">
      <dgm:prSet presAssocID="{5C7CBA08-E96F-4269-BC35-BA8CC5F6A020}" presName="compNode" presStyleCnt="0"/>
      <dgm:spPr/>
    </dgm:pt>
    <dgm:pt modelId="{3C550CC2-5290-4E19-8517-A1F80B4F548C}" type="pres">
      <dgm:prSet presAssocID="{5C7CBA08-E96F-4269-BC35-BA8CC5F6A020}" presName="bgRect" presStyleLbl="bgShp" presStyleIdx="2" presStyleCnt="5"/>
      <dgm:spPr/>
    </dgm:pt>
    <dgm:pt modelId="{BE6FCC8C-3D2D-4E3C-984B-ABC16484F7E9}" type="pres">
      <dgm:prSet presAssocID="{5C7CBA08-E96F-4269-BC35-BA8CC5F6A02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C4D41603-25EE-4881-972F-D1AFBCDC30C8}" type="pres">
      <dgm:prSet presAssocID="{5C7CBA08-E96F-4269-BC35-BA8CC5F6A020}" presName="spaceRect" presStyleCnt="0"/>
      <dgm:spPr/>
    </dgm:pt>
    <dgm:pt modelId="{8207EEEC-7B8B-4AED-A23F-1787C4FD9B4A}" type="pres">
      <dgm:prSet presAssocID="{5C7CBA08-E96F-4269-BC35-BA8CC5F6A020}" presName="parTx" presStyleLbl="revTx" presStyleIdx="2" presStyleCnt="5">
        <dgm:presLayoutVars>
          <dgm:chMax val="0"/>
          <dgm:chPref val="0"/>
        </dgm:presLayoutVars>
      </dgm:prSet>
      <dgm:spPr/>
    </dgm:pt>
    <dgm:pt modelId="{1D39CBF9-B7AC-4879-A422-63A0317454E9}" type="pres">
      <dgm:prSet presAssocID="{758644CA-ED93-449A-800B-7D89D945C049}" presName="sibTrans" presStyleCnt="0"/>
      <dgm:spPr/>
    </dgm:pt>
    <dgm:pt modelId="{D2B3F4D2-B77F-4A30-B474-9DF3ED6B5D76}" type="pres">
      <dgm:prSet presAssocID="{818C8E0F-3647-4B6D-846C-8393E3D1504C}" presName="compNode" presStyleCnt="0"/>
      <dgm:spPr/>
    </dgm:pt>
    <dgm:pt modelId="{9B798695-7FC1-4CFD-BA21-1AF2AD826F18}" type="pres">
      <dgm:prSet presAssocID="{818C8E0F-3647-4B6D-846C-8393E3D1504C}" presName="bgRect" presStyleLbl="bgShp" presStyleIdx="3" presStyleCnt="5"/>
      <dgm:spPr/>
    </dgm:pt>
    <dgm:pt modelId="{B28B0C97-7626-43D8-A68A-2AB227C386E3}" type="pres">
      <dgm:prSet presAssocID="{818C8E0F-3647-4B6D-846C-8393E3D1504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1C48F596-2335-43D1-BE13-6A3793379CA1}" type="pres">
      <dgm:prSet presAssocID="{818C8E0F-3647-4B6D-846C-8393E3D1504C}" presName="spaceRect" presStyleCnt="0"/>
      <dgm:spPr/>
    </dgm:pt>
    <dgm:pt modelId="{5E129896-3950-412B-9042-C83777A20399}" type="pres">
      <dgm:prSet presAssocID="{818C8E0F-3647-4B6D-846C-8393E3D1504C}" presName="parTx" presStyleLbl="revTx" presStyleIdx="3" presStyleCnt="5">
        <dgm:presLayoutVars>
          <dgm:chMax val="0"/>
          <dgm:chPref val="0"/>
        </dgm:presLayoutVars>
      </dgm:prSet>
      <dgm:spPr/>
    </dgm:pt>
    <dgm:pt modelId="{22955644-8AC9-4516-B15F-BC666C6BCA28}" type="pres">
      <dgm:prSet presAssocID="{66B58D98-4F53-4699-8934-46EE6219F079}" presName="sibTrans" presStyleCnt="0"/>
      <dgm:spPr/>
    </dgm:pt>
    <dgm:pt modelId="{F82FBB4C-0B8A-4FB6-8D58-AC6FBB1B5F96}" type="pres">
      <dgm:prSet presAssocID="{1907598F-16C3-4CC1-AE3A-D70931B11480}" presName="compNode" presStyleCnt="0"/>
      <dgm:spPr/>
    </dgm:pt>
    <dgm:pt modelId="{BC32ECA0-2152-42D5-A8CC-0C357417325A}" type="pres">
      <dgm:prSet presAssocID="{1907598F-16C3-4CC1-AE3A-D70931B11480}" presName="bgRect" presStyleLbl="bgShp" presStyleIdx="4" presStyleCnt="5"/>
      <dgm:spPr/>
    </dgm:pt>
    <dgm:pt modelId="{E9BBA793-2521-4994-890F-3B318B2DC71F}" type="pres">
      <dgm:prSet presAssocID="{1907598F-16C3-4CC1-AE3A-D70931B1148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CE323A6E-1992-45F7-A13D-97E2D65E0FCE}" type="pres">
      <dgm:prSet presAssocID="{1907598F-16C3-4CC1-AE3A-D70931B11480}" presName="spaceRect" presStyleCnt="0"/>
      <dgm:spPr/>
    </dgm:pt>
    <dgm:pt modelId="{4687FE32-BFB4-47C1-9F36-E74CBF643270}" type="pres">
      <dgm:prSet presAssocID="{1907598F-16C3-4CC1-AE3A-D70931B1148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2B9A40B-7359-4E7B-9496-B1068CC8288C}" type="presOf" srcId="{F670A4C2-DCF4-48A8-BD59-1C4ABFC0E79C}" destId="{5B84BD89-E269-4024-A3AC-791B72565DC8}" srcOrd="0" destOrd="0" presId="urn:microsoft.com/office/officeart/2018/2/layout/IconVerticalSolidList"/>
    <dgm:cxn modelId="{6045E30D-A960-45F0-8B3E-6E74C743751C}" type="presOf" srcId="{1907598F-16C3-4CC1-AE3A-D70931B11480}" destId="{4687FE32-BFB4-47C1-9F36-E74CBF643270}" srcOrd="0" destOrd="0" presId="urn:microsoft.com/office/officeart/2018/2/layout/IconVerticalSolidList"/>
    <dgm:cxn modelId="{5E981913-228D-4E37-B8C6-816AFAAA9D79}" srcId="{96432234-549A-41AB-9E81-544149F73BC5}" destId="{F670A4C2-DCF4-48A8-BD59-1C4ABFC0E79C}" srcOrd="0" destOrd="0" parTransId="{83F95E52-1AB5-4CD1-AF37-2EE7CE5E6C49}" sibTransId="{91855A22-47A7-4D74-B354-C3A8D9F07DA3}"/>
    <dgm:cxn modelId="{0A161939-1CEF-49D3-8108-66D338CF5476}" type="presOf" srcId="{96432234-549A-41AB-9E81-544149F73BC5}" destId="{CAE9DDD0-1197-44D2-9F2E-05F547F3FB92}" srcOrd="0" destOrd="0" presId="urn:microsoft.com/office/officeart/2018/2/layout/IconVerticalSolidList"/>
    <dgm:cxn modelId="{E6C6C26B-812B-4BF6-8D84-8AA5BA22D39C}" srcId="{96432234-549A-41AB-9E81-544149F73BC5}" destId="{818C8E0F-3647-4B6D-846C-8393E3D1504C}" srcOrd="3" destOrd="0" parTransId="{D08E1F3E-C57F-4E8A-8459-223D5C31EFA8}" sibTransId="{66B58D98-4F53-4699-8934-46EE6219F079}"/>
    <dgm:cxn modelId="{60D91A85-4868-4933-8605-0B3C07FA6DFF}" type="presOf" srcId="{818C8E0F-3647-4B6D-846C-8393E3D1504C}" destId="{5E129896-3950-412B-9042-C83777A20399}" srcOrd="0" destOrd="0" presId="urn:microsoft.com/office/officeart/2018/2/layout/IconVerticalSolidList"/>
    <dgm:cxn modelId="{9B721795-5175-49AF-8994-C071A735F6C6}" srcId="{96432234-549A-41AB-9E81-544149F73BC5}" destId="{1907598F-16C3-4CC1-AE3A-D70931B11480}" srcOrd="4" destOrd="0" parTransId="{AB4B757B-E641-4063-B476-DEE8FA0D2B64}" sibTransId="{D6DAF5E9-A0DE-43F5-AA19-BD9388CA5B95}"/>
    <dgm:cxn modelId="{1C5E3798-1134-40A5-86A7-27C869C758B6}" type="presOf" srcId="{5C7CBA08-E96F-4269-BC35-BA8CC5F6A020}" destId="{8207EEEC-7B8B-4AED-A23F-1787C4FD9B4A}" srcOrd="0" destOrd="0" presId="urn:microsoft.com/office/officeart/2018/2/layout/IconVerticalSolidList"/>
    <dgm:cxn modelId="{9B8521B6-E41C-4504-919F-9526BE94B4A9}" type="presOf" srcId="{3FFF3F84-2011-45F8-8D49-C6EAECCDFF24}" destId="{7FD53C52-962D-4589-AB82-235B7938E012}" srcOrd="0" destOrd="0" presId="urn:microsoft.com/office/officeart/2018/2/layout/IconVerticalSolidList"/>
    <dgm:cxn modelId="{54D97CC0-6D47-4849-AA9C-C07A718D1C73}" srcId="{96432234-549A-41AB-9E81-544149F73BC5}" destId="{3FFF3F84-2011-45F8-8D49-C6EAECCDFF24}" srcOrd="1" destOrd="0" parTransId="{DA13EFCF-E7E8-40F5-95EB-62B3EBB859E5}" sibTransId="{2FCEB50F-7AAC-4760-BED9-94A61BB42248}"/>
    <dgm:cxn modelId="{F1B4F3C7-0E54-477B-969A-84F636668D5B}" srcId="{96432234-549A-41AB-9E81-544149F73BC5}" destId="{5C7CBA08-E96F-4269-BC35-BA8CC5F6A020}" srcOrd="2" destOrd="0" parTransId="{B6A425D5-BCC9-4744-9BA4-194BCFC854AD}" sibTransId="{758644CA-ED93-449A-800B-7D89D945C049}"/>
    <dgm:cxn modelId="{B1012123-F630-475D-938D-AE4C98E816EC}" type="presParOf" srcId="{CAE9DDD0-1197-44D2-9F2E-05F547F3FB92}" destId="{9C88CDA0-0A68-4F05-BE46-C39D1CA1A461}" srcOrd="0" destOrd="0" presId="urn:microsoft.com/office/officeart/2018/2/layout/IconVerticalSolidList"/>
    <dgm:cxn modelId="{F2296A17-3D34-42A0-A7E6-222531E28DDA}" type="presParOf" srcId="{9C88CDA0-0A68-4F05-BE46-C39D1CA1A461}" destId="{8850DAEC-006A-4216-9366-2CDCCF2622D0}" srcOrd="0" destOrd="0" presId="urn:microsoft.com/office/officeart/2018/2/layout/IconVerticalSolidList"/>
    <dgm:cxn modelId="{9256402E-2E81-4DEE-9887-26F952C4C5E6}" type="presParOf" srcId="{9C88CDA0-0A68-4F05-BE46-C39D1CA1A461}" destId="{ADE92036-ECF7-49C0-9A60-2DC083529A60}" srcOrd="1" destOrd="0" presId="urn:microsoft.com/office/officeart/2018/2/layout/IconVerticalSolidList"/>
    <dgm:cxn modelId="{DE1A6EF7-95F7-4DC5-813E-501F9704E2F2}" type="presParOf" srcId="{9C88CDA0-0A68-4F05-BE46-C39D1CA1A461}" destId="{A42E90EF-097E-42AB-B0EC-DD36ABA8F8E0}" srcOrd="2" destOrd="0" presId="urn:microsoft.com/office/officeart/2018/2/layout/IconVerticalSolidList"/>
    <dgm:cxn modelId="{1D8B548F-9D62-42AD-BA4E-4D7CC1AEA841}" type="presParOf" srcId="{9C88CDA0-0A68-4F05-BE46-C39D1CA1A461}" destId="{5B84BD89-E269-4024-A3AC-791B72565DC8}" srcOrd="3" destOrd="0" presId="urn:microsoft.com/office/officeart/2018/2/layout/IconVerticalSolidList"/>
    <dgm:cxn modelId="{155221FE-89A1-4909-BAE1-D7BB8B27BC40}" type="presParOf" srcId="{CAE9DDD0-1197-44D2-9F2E-05F547F3FB92}" destId="{B1B3F182-4B79-4ADC-B604-4F1D6793BB2C}" srcOrd="1" destOrd="0" presId="urn:microsoft.com/office/officeart/2018/2/layout/IconVerticalSolidList"/>
    <dgm:cxn modelId="{E09FF81E-DD6A-4BD1-9107-E0A3AD4FB88F}" type="presParOf" srcId="{CAE9DDD0-1197-44D2-9F2E-05F547F3FB92}" destId="{99CC2E1D-FAF1-419B-999E-9365BA97F58C}" srcOrd="2" destOrd="0" presId="urn:microsoft.com/office/officeart/2018/2/layout/IconVerticalSolidList"/>
    <dgm:cxn modelId="{ABD06608-80D1-482D-B1B8-14D386A1F737}" type="presParOf" srcId="{99CC2E1D-FAF1-419B-999E-9365BA97F58C}" destId="{7E2F7EE9-E6E9-4199-8EE2-C9DE07F445E0}" srcOrd="0" destOrd="0" presId="urn:microsoft.com/office/officeart/2018/2/layout/IconVerticalSolidList"/>
    <dgm:cxn modelId="{7E8E7992-AD31-4DAF-A406-4625B944BBF1}" type="presParOf" srcId="{99CC2E1D-FAF1-419B-999E-9365BA97F58C}" destId="{91DA49FC-1360-4247-9270-374350C02D94}" srcOrd="1" destOrd="0" presId="urn:microsoft.com/office/officeart/2018/2/layout/IconVerticalSolidList"/>
    <dgm:cxn modelId="{8B16CDAE-51BE-4953-B821-EDC7B1CC43CD}" type="presParOf" srcId="{99CC2E1D-FAF1-419B-999E-9365BA97F58C}" destId="{3BDEE88B-5050-4C47-B34F-A211E3DE7D97}" srcOrd="2" destOrd="0" presId="urn:microsoft.com/office/officeart/2018/2/layout/IconVerticalSolidList"/>
    <dgm:cxn modelId="{9461DA9A-493E-42FB-A390-E8645D76CA71}" type="presParOf" srcId="{99CC2E1D-FAF1-419B-999E-9365BA97F58C}" destId="{7FD53C52-962D-4589-AB82-235B7938E012}" srcOrd="3" destOrd="0" presId="urn:microsoft.com/office/officeart/2018/2/layout/IconVerticalSolidList"/>
    <dgm:cxn modelId="{1796DDA4-F24C-4AFF-8A79-7014AE583EAA}" type="presParOf" srcId="{CAE9DDD0-1197-44D2-9F2E-05F547F3FB92}" destId="{B40CAB2D-4948-4812-AEDA-7E80BC476B9D}" srcOrd="3" destOrd="0" presId="urn:microsoft.com/office/officeart/2018/2/layout/IconVerticalSolidList"/>
    <dgm:cxn modelId="{16679684-1624-4EDC-AA1F-0B05EF937DE6}" type="presParOf" srcId="{CAE9DDD0-1197-44D2-9F2E-05F547F3FB92}" destId="{5311EC70-47FF-4FAB-9B4D-B3DC644BA60C}" srcOrd="4" destOrd="0" presId="urn:microsoft.com/office/officeart/2018/2/layout/IconVerticalSolidList"/>
    <dgm:cxn modelId="{7EA241E7-8F57-499A-A23C-0B715047B70C}" type="presParOf" srcId="{5311EC70-47FF-4FAB-9B4D-B3DC644BA60C}" destId="{3C550CC2-5290-4E19-8517-A1F80B4F548C}" srcOrd="0" destOrd="0" presId="urn:microsoft.com/office/officeart/2018/2/layout/IconVerticalSolidList"/>
    <dgm:cxn modelId="{282A12F8-E028-4A36-A679-A6B2DDAE0F77}" type="presParOf" srcId="{5311EC70-47FF-4FAB-9B4D-B3DC644BA60C}" destId="{BE6FCC8C-3D2D-4E3C-984B-ABC16484F7E9}" srcOrd="1" destOrd="0" presId="urn:microsoft.com/office/officeart/2018/2/layout/IconVerticalSolidList"/>
    <dgm:cxn modelId="{91EA424D-CF52-4CD6-AF32-96569579243F}" type="presParOf" srcId="{5311EC70-47FF-4FAB-9B4D-B3DC644BA60C}" destId="{C4D41603-25EE-4881-972F-D1AFBCDC30C8}" srcOrd="2" destOrd="0" presId="urn:microsoft.com/office/officeart/2018/2/layout/IconVerticalSolidList"/>
    <dgm:cxn modelId="{FE4B2612-BF85-4291-8C23-ECB095B16BC8}" type="presParOf" srcId="{5311EC70-47FF-4FAB-9B4D-B3DC644BA60C}" destId="{8207EEEC-7B8B-4AED-A23F-1787C4FD9B4A}" srcOrd="3" destOrd="0" presId="urn:microsoft.com/office/officeart/2018/2/layout/IconVerticalSolidList"/>
    <dgm:cxn modelId="{7B0650FC-EE07-4F54-A4FE-C773096EF4BB}" type="presParOf" srcId="{CAE9DDD0-1197-44D2-9F2E-05F547F3FB92}" destId="{1D39CBF9-B7AC-4879-A422-63A0317454E9}" srcOrd="5" destOrd="0" presId="urn:microsoft.com/office/officeart/2018/2/layout/IconVerticalSolidList"/>
    <dgm:cxn modelId="{DC75C0D5-58D5-40A9-A85F-44C310EE4BDF}" type="presParOf" srcId="{CAE9DDD0-1197-44D2-9F2E-05F547F3FB92}" destId="{D2B3F4D2-B77F-4A30-B474-9DF3ED6B5D76}" srcOrd="6" destOrd="0" presId="urn:microsoft.com/office/officeart/2018/2/layout/IconVerticalSolidList"/>
    <dgm:cxn modelId="{E751176B-BE81-4FEB-8AF5-F15AE8165E6A}" type="presParOf" srcId="{D2B3F4D2-B77F-4A30-B474-9DF3ED6B5D76}" destId="{9B798695-7FC1-4CFD-BA21-1AF2AD826F18}" srcOrd="0" destOrd="0" presId="urn:microsoft.com/office/officeart/2018/2/layout/IconVerticalSolidList"/>
    <dgm:cxn modelId="{77BDB28D-3792-4C36-8635-0A53FB2561B3}" type="presParOf" srcId="{D2B3F4D2-B77F-4A30-B474-9DF3ED6B5D76}" destId="{B28B0C97-7626-43D8-A68A-2AB227C386E3}" srcOrd="1" destOrd="0" presId="urn:microsoft.com/office/officeart/2018/2/layout/IconVerticalSolidList"/>
    <dgm:cxn modelId="{C12FE49D-AF32-4D6E-97CD-F0E788943CF7}" type="presParOf" srcId="{D2B3F4D2-B77F-4A30-B474-9DF3ED6B5D76}" destId="{1C48F596-2335-43D1-BE13-6A3793379CA1}" srcOrd="2" destOrd="0" presId="urn:microsoft.com/office/officeart/2018/2/layout/IconVerticalSolidList"/>
    <dgm:cxn modelId="{92530A7E-6AC6-46EE-892B-2AD811D0E4A3}" type="presParOf" srcId="{D2B3F4D2-B77F-4A30-B474-9DF3ED6B5D76}" destId="{5E129896-3950-412B-9042-C83777A20399}" srcOrd="3" destOrd="0" presId="urn:microsoft.com/office/officeart/2018/2/layout/IconVerticalSolidList"/>
    <dgm:cxn modelId="{A8A1F40B-2F4F-4EE3-A095-CC31809AB249}" type="presParOf" srcId="{CAE9DDD0-1197-44D2-9F2E-05F547F3FB92}" destId="{22955644-8AC9-4516-B15F-BC666C6BCA28}" srcOrd="7" destOrd="0" presId="urn:microsoft.com/office/officeart/2018/2/layout/IconVerticalSolidList"/>
    <dgm:cxn modelId="{25525460-2645-49E5-963E-257016B20FA5}" type="presParOf" srcId="{CAE9DDD0-1197-44D2-9F2E-05F547F3FB92}" destId="{F82FBB4C-0B8A-4FB6-8D58-AC6FBB1B5F96}" srcOrd="8" destOrd="0" presId="urn:microsoft.com/office/officeart/2018/2/layout/IconVerticalSolidList"/>
    <dgm:cxn modelId="{42DF6D97-99ED-4E2D-93BD-F0CDE8E1E181}" type="presParOf" srcId="{F82FBB4C-0B8A-4FB6-8D58-AC6FBB1B5F96}" destId="{BC32ECA0-2152-42D5-A8CC-0C357417325A}" srcOrd="0" destOrd="0" presId="urn:microsoft.com/office/officeart/2018/2/layout/IconVerticalSolidList"/>
    <dgm:cxn modelId="{F9AE505F-401A-42C3-8F5D-0F72C89118DD}" type="presParOf" srcId="{F82FBB4C-0B8A-4FB6-8D58-AC6FBB1B5F96}" destId="{E9BBA793-2521-4994-890F-3B318B2DC71F}" srcOrd="1" destOrd="0" presId="urn:microsoft.com/office/officeart/2018/2/layout/IconVerticalSolidList"/>
    <dgm:cxn modelId="{20C30948-F87C-47DB-A96F-65DEF2A1DA71}" type="presParOf" srcId="{F82FBB4C-0B8A-4FB6-8D58-AC6FBB1B5F96}" destId="{CE323A6E-1992-45F7-A13D-97E2D65E0FCE}" srcOrd="2" destOrd="0" presId="urn:microsoft.com/office/officeart/2018/2/layout/IconVerticalSolidList"/>
    <dgm:cxn modelId="{0FCA96A9-60BD-493C-BDD8-00FA79A0FAB9}" type="presParOf" srcId="{F82FBB4C-0B8A-4FB6-8D58-AC6FBB1B5F96}" destId="{4687FE32-BFB4-47C1-9F36-E74CBF6432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43B13-6125-451D-A9AB-4485CBE0563C}">
      <dsp:nvSpPr>
        <dsp:cNvPr id="0" name=""/>
        <dsp:cNvSpPr/>
      </dsp:nvSpPr>
      <dsp:spPr>
        <a:xfrm>
          <a:off x="0" y="1800"/>
          <a:ext cx="7060095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F6148-CE7B-4233-97C6-0A3D88EC440B}">
      <dsp:nvSpPr>
        <dsp:cNvPr id="0" name=""/>
        <dsp:cNvSpPr/>
      </dsp:nvSpPr>
      <dsp:spPr>
        <a:xfrm>
          <a:off x="232143" y="174469"/>
          <a:ext cx="422078" cy="422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BE887-262A-4852-A579-C983A9A6C03B}">
      <dsp:nvSpPr>
        <dsp:cNvPr id="0" name=""/>
        <dsp:cNvSpPr/>
      </dsp:nvSpPr>
      <dsp:spPr>
        <a:xfrm>
          <a:off x="886364" y="1800"/>
          <a:ext cx="6173730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Project Introduction </a:t>
          </a:r>
          <a:endParaRPr lang="en-US" sz="1900" kern="1200"/>
        </a:p>
      </dsp:txBody>
      <dsp:txXfrm>
        <a:off x="886364" y="1800"/>
        <a:ext cx="6173730" cy="767415"/>
      </dsp:txXfrm>
    </dsp:sp>
    <dsp:sp modelId="{3FE6C1CF-0027-4ABE-8045-AD0A8AC92AC4}">
      <dsp:nvSpPr>
        <dsp:cNvPr id="0" name=""/>
        <dsp:cNvSpPr/>
      </dsp:nvSpPr>
      <dsp:spPr>
        <a:xfrm>
          <a:off x="0" y="961070"/>
          <a:ext cx="7060095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55955-8DB5-4059-B96F-4F7448E88460}">
      <dsp:nvSpPr>
        <dsp:cNvPr id="0" name=""/>
        <dsp:cNvSpPr/>
      </dsp:nvSpPr>
      <dsp:spPr>
        <a:xfrm>
          <a:off x="232143" y="1133738"/>
          <a:ext cx="422078" cy="422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1CEA6-5596-4151-9C74-89939500620F}">
      <dsp:nvSpPr>
        <dsp:cNvPr id="0" name=""/>
        <dsp:cNvSpPr/>
      </dsp:nvSpPr>
      <dsp:spPr>
        <a:xfrm>
          <a:off x="886364" y="961070"/>
          <a:ext cx="6173730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Project Planning &amp; Tools </a:t>
          </a:r>
          <a:endParaRPr lang="en-US" sz="1900" kern="1200"/>
        </a:p>
      </dsp:txBody>
      <dsp:txXfrm>
        <a:off x="886364" y="961070"/>
        <a:ext cx="6173730" cy="767415"/>
      </dsp:txXfrm>
    </dsp:sp>
    <dsp:sp modelId="{EFDAF2A3-EF23-4A24-9628-0221D14264FB}">
      <dsp:nvSpPr>
        <dsp:cNvPr id="0" name=""/>
        <dsp:cNvSpPr/>
      </dsp:nvSpPr>
      <dsp:spPr>
        <a:xfrm>
          <a:off x="0" y="1920339"/>
          <a:ext cx="7060095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E707A-D194-402F-8D9C-055EB8C5960D}">
      <dsp:nvSpPr>
        <dsp:cNvPr id="0" name=""/>
        <dsp:cNvSpPr/>
      </dsp:nvSpPr>
      <dsp:spPr>
        <a:xfrm>
          <a:off x="232143" y="2093007"/>
          <a:ext cx="422078" cy="422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FA9DB-D6CD-49F5-B282-069A5B43CE86}">
      <dsp:nvSpPr>
        <dsp:cNvPr id="0" name=""/>
        <dsp:cNvSpPr/>
      </dsp:nvSpPr>
      <dsp:spPr>
        <a:xfrm>
          <a:off x="886364" y="1920339"/>
          <a:ext cx="6173730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Challenges &amp; Solutions </a:t>
          </a:r>
          <a:endParaRPr lang="en-US" sz="1900" kern="1200"/>
        </a:p>
      </dsp:txBody>
      <dsp:txXfrm>
        <a:off x="886364" y="1920339"/>
        <a:ext cx="6173730" cy="767415"/>
      </dsp:txXfrm>
    </dsp:sp>
    <dsp:sp modelId="{AD3176B0-6D23-45B2-AFB6-BCC942CCF620}">
      <dsp:nvSpPr>
        <dsp:cNvPr id="0" name=""/>
        <dsp:cNvSpPr/>
      </dsp:nvSpPr>
      <dsp:spPr>
        <a:xfrm>
          <a:off x="0" y="2879608"/>
          <a:ext cx="7060095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D9056-034F-4DA3-8667-B149853A2483}">
      <dsp:nvSpPr>
        <dsp:cNvPr id="0" name=""/>
        <dsp:cNvSpPr/>
      </dsp:nvSpPr>
      <dsp:spPr>
        <a:xfrm>
          <a:off x="232143" y="3052276"/>
          <a:ext cx="422078" cy="422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966EE-C9DF-4134-95EA-6D09D1A7581A}">
      <dsp:nvSpPr>
        <dsp:cNvPr id="0" name=""/>
        <dsp:cNvSpPr/>
      </dsp:nvSpPr>
      <dsp:spPr>
        <a:xfrm>
          <a:off x="886364" y="2879608"/>
          <a:ext cx="6173730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Progress &amp; Current Status </a:t>
          </a:r>
          <a:endParaRPr lang="en-US" sz="1900" kern="1200"/>
        </a:p>
      </dsp:txBody>
      <dsp:txXfrm>
        <a:off x="886364" y="2879608"/>
        <a:ext cx="6173730" cy="767415"/>
      </dsp:txXfrm>
    </dsp:sp>
    <dsp:sp modelId="{C971A1F5-289E-4A3B-A668-4B759F3475A9}">
      <dsp:nvSpPr>
        <dsp:cNvPr id="0" name=""/>
        <dsp:cNvSpPr/>
      </dsp:nvSpPr>
      <dsp:spPr>
        <a:xfrm>
          <a:off x="0" y="3838877"/>
          <a:ext cx="7060095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A634D-5D0A-4CF1-8DF9-2F2B010E7211}">
      <dsp:nvSpPr>
        <dsp:cNvPr id="0" name=""/>
        <dsp:cNvSpPr/>
      </dsp:nvSpPr>
      <dsp:spPr>
        <a:xfrm>
          <a:off x="232143" y="4011546"/>
          <a:ext cx="422078" cy="422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3C451-9D97-4EE8-B658-8950D2FF0AA8}">
      <dsp:nvSpPr>
        <dsp:cNvPr id="0" name=""/>
        <dsp:cNvSpPr/>
      </dsp:nvSpPr>
      <dsp:spPr>
        <a:xfrm>
          <a:off x="886364" y="3838877"/>
          <a:ext cx="6173730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Methodology </a:t>
          </a:r>
          <a:endParaRPr lang="en-US" sz="1900" kern="1200" dirty="0"/>
        </a:p>
      </dsp:txBody>
      <dsp:txXfrm>
        <a:off x="886364" y="3838877"/>
        <a:ext cx="6173730" cy="767415"/>
      </dsp:txXfrm>
    </dsp:sp>
    <dsp:sp modelId="{784163AD-BDC5-4B48-B32F-D2C2E5DC1FC6}">
      <dsp:nvSpPr>
        <dsp:cNvPr id="0" name=""/>
        <dsp:cNvSpPr/>
      </dsp:nvSpPr>
      <dsp:spPr>
        <a:xfrm>
          <a:off x="0" y="4798146"/>
          <a:ext cx="7060095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EB804-167D-4387-A1A6-6D3C40B62A6E}">
      <dsp:nvSpPr>
        <dsp:cNvPr id="0" name=""/>
        <dsp:cNvSpPr/>
      </dsp:nvSpPr>
      <dsp:spPr>
        <a:xfrm>
          <a:off x="232143" y="4970815"/>
          <a:ext cx="422078" cy="4220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BE803-29BF-49B8-8874-094C57FC2D51}">
      <dsp:nvSpPr>
        <dsp:cNvPr id="0" name=""/>
        <dsp:cNvSpPr/>
      </dsp:nvSpPr>
      <dsp:spPr>
        <a:xfrm>
          <a:off x="886364" y="4798146"/>
          <a:ext cx="6173730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Conclusion &amp; Q/A </a:t>
          </a:r>
          <a:endParaRPr lang="en-US" sz="1900" kern="1200" dirty="0"/>
        </a:p>
      </dsp:txBody>
      <dsp:txXfrm>
        <a:off x="886364" y="4798146"/>
        <a:ext cx="6173730" cy="767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0DAEC-006A-4216-9366-2CDCCF2622D0}">
      <dsp:nvSpPr>
        <dsp:cNvPr id="0" name=""/>
        <dsp:cNvSpPr/>
      </dsp:nvSpPr>
      <dsp:spPr>
        <a:xfrm>
          <a:off x="0" y="4349"/>
          <a:ext cx="7060095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92036-ECF7-49C0-9A60-2DC083529A60}">
      <dsp:nvSpPr>
        <dsp:cNvPr id="0" name=""/>
        <dsp:cNvSpPr/>
      </dsp:nvSpPr>
      <dsp:spPr>
        <a:xfrm>
          <a:off x="280249" y="212799"/>
          <a:ext cx="509544" cy="509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4BD89-E269-4024-A3AC-791B72565DC8}">
      <dsp:nvSpPr>
        <dsp:cNvPr id="0" name=""/>
        <dsp:cNvSpPr/>
      </dsp:nvSpPr>
      <dsp:spPr>
        <a:xfrm>
          <a:off x="1070042" y="4349"/>
          <a:ext cx="5990052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Effective team communication in an Agile environment.</a:t>
          </a:r>
        </a:p>
      </dsp:txBody>
      <dsp:txXfrm>
        <a:off x="1070042" y="4349"/>
        <a:ext cx="5990052" cy="926443"/>
      </dsp:txXfrm>
    </dsp:sp>
    <dsp:sp modelId="{7E2F7EE9-E6E9-4199-8EE2-C9DE07F445E0}">
      <dsp:nvSpPr>
        <dsp:cNvPr id="0" name=""/>
        <dsp:cNvSpPr/>
      </dsp:nvSpPr>
      <dsp:spPr>
        <a:xfrm>
          <a:off x="0" y="1162404"/>
          <a:ext cx="7060095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A49FC-1360-4247-9270-374350C02D94}">
      <dsp:nvSpPr>
        <dsp:cNvPr id="0" name=""/>
        <dsp:cNvSpPr/>
      </dsp:nvSpPr>
      <dsp:spPr>
        <a:xfrm>
          <a:off x="280249" y="1370854"/>
          <a:ext cx="509544" cy="509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53C52-962D-4589-AB82-235B7938E012}">
      <dsp:nvSpPr>
        <dsp:cNvPr id="0" name=""/>
        <dsp:cNvSpPr/>
      </dsp:nvSpPr>
      <dsp:spPr>
        <a:xfrm>
          <a:off x="1070042" y="1162404"/>
          <a:ext cx="5990052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Scalability concerns for future system expansion.</a:t>
          </a:r>
        </a:p>
      </dsp:txBody>
      <dsp:txXfrm>
        <a:off x="1070042" y="1162404"/>
        <a:ext cx="5990052" cy="926443"/>
      </dsp:txXfrm>
    </dsp:sp>
    <dsp:sp modelId="{3C550CC2-5290-4E19-8517-A1F80B4F548C}">
      <dsp:nvSpPr>
        <dsp:cNvPr id="0" name=""/>
        <dsp:cNvSpPr/>
      </dsp:nvSpPr>
      <dsp:spPr>
        <a:xfrm>
          <a:off x="0" y="2320459"/>
          <a:ext cx="7060095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FCC8C-3D2D-4E3C-984B-ABC16484F7E9}">
      <dsp:nvSpPr>
        <dsp:cNvPr id="0" name=""/>
        <dsp:cNvSpPr/>
      </dsp:nvSpPr>
      <dsp:spPr>
        <a:xfrm>
          <a:off x="280249" y="2528909"/>
          <a:ext cx="509544" cy="509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7EEEC-7B8B-4AED-A23F-1787C4FD9B4A}">
      <dsp:nvSpPr>
        <dsp:cNvPr id="0" name=""/>
        <dsp:cNvSpPr/>
      </dsp:nvSpPr>
      <dsp:spPr>
        <a:xfrm>
          <a:off x="1070042" y="2320459"/>
          <a:ext cx="5990052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Managing API connections between modules.</a:t>
          </a:r>
        </a:p>
      </dsp:txBody>
      <dsp:txXfrm>
        <a:off x="1070042" y="2320459"/>
        <a:ext cx="5990052" cy="926443"/>
      </dsp:txXfrm>
    </dsp:sp>
    <dsp:sp modelId="{9B798695-7FC1-4CFD-BA21-1AF2AD826F18}">
      <dsp:nvSpPr>
        <dsp:cNvPr id="0" name=""/>
        <dsp:cNvSpPr/>
      </dsp:nvSpPr>
      <dsp:spPr>
        <a:xfrm>
          <a:off x="0" y="3478514"/>
          <a:ext cx="7060095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8B0C97-7626-43D8-A68A-2AB227C386E3}">
      <dsp:nvSpPr>
        <dsp:cNvPr id="0" name=""/>
        <dsp:cNvSpPr/>
      </dsp:nvSpPr>
      <dsp:spPr>
        <a:xfrm>
          <a:off x="280249" y="3686964"/>
          <a:ext cx="509544" cy="5095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29896-3950-412B-9042-C83777A20399}">
      <dsp:nvSpPr>
        <dsp:cNvPr id="0" name=""/>
        <dsp:cNvSpPr/>
      </dsp:nvSpPr>
      <dsp:spPr>
        <a:xfrm>
          <a:off x="1070042" y="3478514"/>
          <a:ext cx="5990052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Catching bugs early through iterative sprint testing</a:t>
          </a:r>
        </a:p>
      </dsp:txBody>
      <dsp:txXfrm>
        <a:off x="1070042" y="3478514"/>
        <a:ext cx="5990052" cy="926443"/>
      </dsp:txXfrm>
    </dsp:sp>
    <dsp:sp modelId="{BC32ECA0-2152-42D5-A8CC-0C357417325A}">
      <dsp:nvSpPr>
        <dsp:cNvPr id="0" name=""/>
        <dsp:cNvSpPr/>
      </dsp:nvSpPr>
      <dsp:spPr>
        <a:xfrm>
          <a:off x="0" y="4636569"/>
          <a:ext cx="7060095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BA793-2521-4994-890F-3B318B2DC71F}">
      <dsp:nvSpPr>
        <dsp:cNvPr id="0" name=""/>
        <dsp:cNvSpPr/>
      </dsp:nvSpPr>
      <dsp:spPr>
        <a:xfrm>
          <a:off x="280249" y="4845019"/>
          <a:ext cx="509544" cy="5095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7FE32-BFB4-47C1-9F36-E74CBF643270}">
      <dsp:nvSpPr>
        <dsp:cNvPr id="0" name=""/>
        <dsp:cNvSpPr/>
      </dsp:nvSpPr>
      <dsp:spPr>
        <a:xfrm>
          <a:off x="1070042" y="4636569"/>
          <a:ext cx="5990052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Gathering continuous input to align with project goals.</a:t>
          </a:r>
        </a:p>
      </dsp:txBody>
      <dsp:txXfrm>
        <a:off x="1070042" y="4636569"/>
        <a:ext cx="5990052" cy="926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22-Mar-25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22-Mar-25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22-Mar-25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4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  <p:sldLayoutId id="2147483706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atlassian.com/software/jira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0865" y="1151746"/>
            <a:ext cx="5462935" cy="213611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5400" b="1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eduvance</a:t>
            </a:r>
            <a:br>
              <a:rPr lang="en-US" sz="38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</a:br>
            <a:r>
              <a:rPr lang="en-US" sz="3000" spc="-3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chalkboards to dashboards</a:t>
            </a:r>
            <a:br>
              <a:rPr lang="en-US" sz="38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</a:br>
            <a:endParaRPr lang="en-US" sz="38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0864" y="5411972"/>
            <a:ext cx="5462935" cy="781423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l"/>
            <a:r>
              <a:rPr lang="en-US" sz="2600" b="1" dirty="0">
                <a:solidFill>
                  <a:schemeClr val="tx1">
                    <a:alpha val="60000"/>
                  </a:schemeClr>
                </a:solidFill>
              </a:rPr>
              <a:t>Presented To </a:t>
            </a:r>
          </a:p>
          <a:p>
            <a:pPr algn="l"/>
            <a:r>
              <a:rPr lang="en-US" sz="2200" dirty="0">
                <a:solidFill>
                  <a:schemeClr val="tx1">
                    <a:alpha val="60000"/>
                  </a:schemeClr>
                </a:solidFill>
              </a:rPr>
              <a:t>Dr. Syed Khaldoon Khurshid</a:t>
            </a:r>
          </a:p>
        </p:txBody>
      </p:sp>
      <p:pic>
        <p:nvPicPr>
          <p:cNvPr id="9" name="Graphic 8" descr="Blackboard">
            <a:extLst>
              <a:ext uri="{FF2B5EF4-FFF2-40B4-BE49-F238E27FC236}">
                <a16:creationId xmlns:a16="http://schemas.microsoft.com/office/drawing/2014/main" id="{44C2D4C9-5E85-CB61-2E48-B4185324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833" y="1100247"/>
            <a:ext cx="4678478" cy="4678478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49802000-0EBC-E542-1907-41FD173E5C7C}"/>
              </a:ext>
            </a:extLst>
          </p:cNvPr>
          <p:cNvSpPr txBox="1">
            <a:spLocks/>
          </p:cNvSpPr>
          <p:nvPr/>
        </p:nvSpPr>
        <p:spPr>
          <a:xfrm>
            <a:off x="5890865" y="3168502"/>
            <a:ext cx="5462935" cy="2057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None/>
              <a:defRPr sz="2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8001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</a:rPr>
              <a:t>Presented By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</a:rPr>
              <a:t>Laiba Khan (2022-CS-70)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</a:rPr>
              <a:t>Fasi-</a:t>
            </a:r>
            <a:r>
              <a:rPr lang="en-US" sz="1900" dirty="0" err="1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</a:rPr>
              <a:t>ur</a:t>
            </a:r>
            <a:r>
              <a:rPr lang="en-US" sz="19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</a:rPr>
              <a:t>-Rehman (2022-CS-71)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</a:rPr>
              <a:t>Alishba Mazhar (2022-CS-74)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</a:rPr>
              <a:t>Wali Allah (2022-CS-86)</a:t>
            </a:r>
          </a:p>
        </p:txBody>
      </p:sp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ame 39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0844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Thank you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FD94FB-41A4-D580-CAD5-7E0456D45A04}"/>
              </a:ext>
            </a:extLst>
          </p:cNvPr>
          <p:cNvSpPr txBox="1">
            <a:spLocks/>
          </p:cNvSpPr>
          <p:nvPr/>
        </p:nvSpPr>
        <p:spPr>
          <a:xfrm>
            <a:off x="838200" y="3602038"/>
            <a:ext cx="4287253" cy="2375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pPr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</a:pPr>
            <a:r>
              <a:rPr lang="en-US" sz="3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Any Question?</a:t>
            </a: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BF7841C-D615-0480-1CA8-13EEB2D782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rcRect t="21506" b="3426"/>
          <a:stretch/>
        </p:blipFill>
        <p:spPr>
          <a:xfrm>
            <a:off x="6803542" y="880844"/>
            <a:ext cx="4550257" cy="511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897434"/>
            <a:ext cx="6223794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03" y="2369940"/>
            <a:ext cx="997347" cy="11968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4595" y="256937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kern="0" spc="-37" dirty="0">
                <a:solidFill>
                  <a:srgbClr val="272525"/>
                </a:solidFill>
                <a:latin typeface="Avenir Next LT Pro (Body)"/>
                <a:ea typeface="Source Serif Pro Semi Bold" pitchFamily="34" charset="-122"/>
                <a:cs typeface="Source Serif Pro Semi Bold" pitchFamily="34" charset="-120"/>
              </a:rPr>
              <a:t>Methodology</a:t>
            </a:r>
            <a:endParaRPr lang="en-US" sz="2000" dirty="0">
              <a:latin typeface="Avenir Next LT Pro (Body)"/>
            </a:endParaRPr>
          </a:p>
        </p:txBody>
      </p:sp>
      <p:sp>
        <p:nvSpPr>
          <p:cNvPr id="6" name="Text 2"/>
          <p:cNvSpPr/>
          <p:nvPr/>
        </p:nvSpPr>
        <p:spPr>
          <a:xfrm>
            <a:off x="1994594" y="2982317"/>
            <a:ext cx="492730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kern="0" spc="-32" dirty="0">
                <a:solidFill>
                  <a:srgbClr val="272525"/>
                </a:solidFill>
                <a:latin typeface="Avenir Next LT Pro (Body)"/>
                <a:ea typeface="Source Sans Pro" pitchFamily="34" charset="-122"/>
                <a:cs typeface="Source Sans Pro" pitchFamily="34" charset="-120"/>
              </a:rPr>
              <a:t>Agile (Scrum)</a:t>
            </a:r>
            <a:endParaRPr lang="en-US" dirty="0">
              <a:latin typeface="Avenir Next LT Pro (Body)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03" y="3566815"/>
            <a:ext cx="997347" cy="11968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4595" y="3766245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kern="0" spc="-37" dirty="0">
                <a:solidFill>
                  <a:srgbClr val="272525"/>
                </a:solidFill>
                <a:latin typeface="Avenir Next LT Pro (Body)"/>
                <a:ea typeface="Source Serif Pro Semi Bold" pitchFamily="34" charset="-122"/>
                <a:cs typeface="Source Serif Pro Semi Bold" pitchFamily="34" charset="-120"/>
              </a:rPr>
              <a:t>Why Scrum?</a:t>
            </a:r>
            <a:endParaRPr lang="en-US" sz="2000" dirty="0">
              <a:latin typeface="Avenir Next LT Pro (Body)"/>
            </a:endParaRPr>
          </a:p>
        </p:txBody>
      </p:sp>
      <p:sp>
        <p:nvSpPr>
          <p:cNvPr id="9" name="Text 4"/>
          <p:cNvSpPr/>
          <p:nvPr/>
        </p:nvSpPr>
        <p:spPr>
          <a:xfrm>
            <a:off x="1994594" y="4179193"/>
            <a:ext cx="492730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kern="0" spc="-32" dirty="0">
                <a:solidFill>
                  <a:srgbClr val="272525"/>
                </a:solidFill>
                <a:latin typeface="Avenir Next LT Pro (Body)"/>
                <a:ea typeface="Source Sans Pro" pitchFamily="34" charset="-122"/>
                <a:cs typeface="Source Sans Pro" pitchFamily="34" charset="-120"/>
              </a:rPr>
              <a:t>Adaptability and iterative feedback</a:t>
            </a:r>
            <a:endParaRPr lang="en-US" dirty="0">
              <a:latin typeface="Avenir Next LT Pro (Body)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03" y="4763691"/>
            <a:ext cx="997347" cy="11968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4595" y="496312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kern="0" spc="-37" dirty="0">
                <a:solidFill>
                  <a:srgbClr val="272525"/>
                </a:solidFill>
                <a:latin typeface="Avenir Next LT Pro (Body)"/>
                <a:ea typeface="Source Serif Pro Semi Bold" pitchFamily="34" charset="-122"/>
                <a:cs typeface="Source Serif Pro Semi Bold" pitchFamily="34" charset="-120"/>
              </a:rPr>
              <a:t>Key Benefits</a:t>
            </a:r>
            <a:endParaRPr lang="en-US" sz="2000" dirty="0">
              <a:latin typeface="Avenir Next LT Pro (Body)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994594" y="5376069"/>
            <a:ext cx="492730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kern="0" spc="-32" dirty="0">
                <a:solidFill>
                  <a:srgbClr val="272525"/>
                </a:solidFill>
                <a:latin typeface="Avenir Next LT Pro (Body)"/>
                <a:ea typeface="Source Sans Pro" pitchFamily="34" charset="-122"/>
                <a:cs typeface="Source Sans Pro" pitchFamily="34" charset="-120"/>
              </a:rPr>
              <a:t>Faster iterations and collaboration</a:t>
            </a:r>
            <a:endParaRPr lang="en-US" dirty="0">
              <a:latin typeface="Avenir Next LT Pro (Body)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0542D3-198E-703F-15C1-51B73287F7CA}"/>
              </a:ext>
            </a:extLst>
          </p:cNvPr>
          <p:cNvSpPr txBox="1">
            <a:spLocks/>
          </p:cNvSpPr>
          <p:nvPr/>
        </p:nvSpPr>
        <p:spPr>
          <a:xfrm>
            <a:off x="457201" y="340242"/>
            <a:ext cx="7389628" cy="19100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Software Project Management Approach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ame 42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61DF3E2F-0A88-4C55-8678-0764BF733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09600"/>
            <a:ext cx="3200400" cy="5567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Agenda</a:t>
            </a:r>
          </a:p>
        </p:txBody>
      </p:sp>
      <p:graphicFrame>
        <p:nvGraphicFramePr>
          <p:cNvPr id="46" name="Rectangle 1">
            <a:extLst>
              <a:ext uri="{FF2B5EF4-FFF2-40B4-BE49-F238E27FC236}">
                <a16:creationId xmlns:a16="http://schemas.microsoft.com/office/drawing/2014/main" id="{A05D9B7E-E3B5-2B91-E899-A3FB31B37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946706"/>
              </p:ext>
            </p:extLst>
          </p:nvPr>
        </p:nvGraphicFramePr>
        <p:xfrm>
          <a:off x="4293704" y="609600"/>
          <a:ext cx="7060095" cy="556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234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ame 141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ame 143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22F95AE-C53C-F3A7-7CC8-30DB0401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50623"/>
            <a:ext cx="5492695" cy="1637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Project Introduction</a:t>
            </a:r>
          </a:p>
        </p:txBody>
      </p:sp>
      <p:sp>
        <p:nvSpPr>
          <p:cNvPr id="37" name="Subtitle 4">
            <a:extLst>
              <a:ext uri="{FF2B5EF4-FFF2-40B4-BE49-F238E27FC236}">
                <a16:creationId xmlns:a16="http://schemas.microsoft.com/office/drawing/2014/main" id="{DF81733E-15B5-0C09-1EB3-6CAC5C3F8F6E}"/>
              </a:ext>
            </a:extLst>
          </p:cNvPr>
          <p:cNvSpPr txBox="1">
            <a:spLocks/>
          </p:cNvSpPr>
          <p:nvPr/>
        </p:nvSpPr>
        <p:spPr>
          <a:xfrm>
            <a:off x="838198" y="2505183"/>
            <a:ext cx="4581526" cy="3661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None/>
              <a:defRPr sz="2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8001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>
                <a:solidFill>
                  <a:schemeClr val="tx1">
                    <a:alpha val="60000"/>
                  </a:schemeClr>
                </a:solidFill>
              </a:rPr>
              <a:t>Problem Statement </a:t>
            </a:r>
          </a:p>
          <a:p>
            <a:pPr algn="l"/>
            <a:r>
              <a:rPr lang="en-US" sz="18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Education lacks efficiency and personalization in traditional systems.</a:t>
            </a:r>
          </a:p>
          <a:p>
            <a:pPr algn="l"/>
            <a:r>
              <a:rPr lang="en-US" sz="2200" b="1" dirty="0">
                <a:solidFill>
                  <a:schemeClr val="tx1">
                    <a:alpha val="60000"/>
                  </a:schemeClr>
                </a:solidFill>
              </a:rPr>
              <a:t>Objective</a:t>
            </a:r>
          </a:p>
          <a:p>
            <a:pPr algn="l"/>
            <a:r>
              <a:rPr lang="en-US" sz="1800" spc="-38" dirty="0">
                <a:solidFill>
                  <a:schemeClr val="tx1">
                    <a:alpha val="60000"/>
                  </a:schemeClr>
                </a:solidFill>
              </a:rPr>
              <a:t>Streamline operations and enhance user    experience.</a:t>
            </a:r>
          </a:p>
          <a:p>
            <a:pPr algn="l"/>
            <a:r>
              <a:rPr lang="en-US" sz="2200" b="1" spc="-38" dirty="0">
                <a:solidFill>
                  <a:schemeClr val="tx1">
                    <a:alpha val="60000"/>
                  </a:schemeClr>
                </a:solidFill>
              </a:rPr>
              <a:t>Market Gap</a:t>
            </a:r>
          </a:p>
          <a:p>
            <a:pPr algn="l"/>
            <a:r>
              <a:rPr lang="en-US" sz="1800" spc="-38" dirty="0">
                <a:solidFill>
                  <a:schemeClr val="tx1">
                    <a:alpha val="60000"/>
                  </a:schemeClr>
                </a:solidFill>
              </a:rPr>
              <a:t>Schools lack AI-driven automation, limiting efficiency and personalization.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spc="-38" dirty="0">
              <a:solidFill>
                <a:schemeClr val="tx2">
                  <a:alpha val="6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 algn="l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336D62A-D5B6-DE7F-81E9-9BB290C567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330893" y="1701039"/>
            <a:ext cx="5022907" cy="3428134"/>
          </a:xfrm>
          <a:prstGeom prst="rect">
            <a:avLst/>
          </a:prstGeom>
        </p:spPr>
      </p:pic>
      <p:sp>
        <p:nvSpPr>
          <p:cNvPr id="36" name="Title 15">
            <a:extLst>
              <a:ext uri="{FF2B5EF4-FFF2-40B4-BE49-F238E27FC236}">
                <a16:creationId xmlns:a16="http://schemas.microsoft.com/office/drawing/2014/main" id="{D099D00A-94C1-653F-31B0-DE506B088C29}"/>
              </a:ext>
            </a:extLst>
          </p:cNvPr>
          <p:cNvSpPr txBox="1">
            <a:spLocks/>
          </p:cNvSpPr>
          <p:nvPr/>
        </p:nvSpPr>
        <p:spPr>
          <a:xfrm>
            <a:off x="838200" y="3509963"/>
            <a:ext cx="4287253" cy="2343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endParaRPr lang="en-US" sz="20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38407B1-43DF-113E-A896-17B0B476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58" y="499730"/>
            <a:ext cx="11273883" cy="59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ame 31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43182-22EB-43CF-838B-D3595509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3"/>
            <a:ext cx="6452937" cy="17658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Project Planning </a:t>
            </a:r>
            <a:b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</a:br>
            <a: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and Tools</a:t>
            </a:r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A9E6ABDE-0E75-60EB-6FB0-2BA1C2524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938014" y="880844"/>
            <a:ext cx="3415786" cy="511728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CCBC7BF-EBD4-CFDA-DE40-F3C32987F018}"/>
              </a:ext>
            </a:extLst>
          </p:cNvPr>
          <p:cNvGrpSpPr/>
          <p:nvPr/>
        </p:nvGrpSpPr>
        <p:grpSpPr>
          <a:xfrm>
            <a:off x="837723" y="3785530"/>
            <a:ext cx="7284422" cy="2064628"/>
            <a:chOff x="837723" y="3191766"/>
            <a:chExt cx="7284422" cy="2064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673768-F61D-3545-D47E-AB756548FDAF}"/>
                </a:ext>
              </a:extLst>
            </p:cNvPr>
            <p:cNvGrpSpPr/>
            <p:nvPr/>
          </p:nvGrpSpPr>
          <p:grpSpPr>
            <a:xfrm>
              <a:off x="837723" y="3191766"/>
              <a:ext cx="7284422" cy="2064628"/>
              <a:chOff x="837723" y="3191766"/>
              <a:chExt cx="7284422" cy="2064628"/>
            </a:xfrm>
          </p:grpSpPr>
          <p:pic>
            <p:nvPicPr>
              <p:cNvPr id="21" name="Image 3" descr="preencoded.png">
                <a:extLst>
                  <a:ext uri="{FF2B5EF4-FFF2-40B4-BE49-F238E27FC236}">
                    <a16:creationId xmlns:a16="http://schemas.microsoft.com/office/drawing/2014/main" id="{898A8802-8664-B177-7F08-55C06708B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4938" y="3191766"/>
                <a:ext cx="562570" cy="562570"/>
              </a:xfrm>
              <a:prstGeom prst="rect">
                <a:avLst/>
              </a:prstGeom>
            </p:spPr>
          </p:pic>
          <p:sp>
            <p:nvSpPr>
              <p:cNvPr id="22" name="Text 5">
                <a:extLst>
                  <a:ext uri="{FF2B5EF4-FFF2-40B4-BE49-F238E27FC236}">
                    <a16:creationId xmlns:a16="http://schemas.microsoft.com/office/drawing/2014/main" id="{D4FDD4C0-14B8-0BBD-A467-79D43D3F4C3C}"/>
                  </a:ext>
                </a:extLst>
              </p:cNvPr>
              <p:cNvSpPr/>
              <p:nvPr/>
            </p:nvSpPr>
            <p:spPr>
              <a:xfrm>
                <a:off x="5871864" y="3992699"/>
                <a:ext cx="2250281" cy="35194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kern="0" spc="-44" dirty="0">
                    <a:solidFill>
                      <a:srgbClr val="272525"/>
                    </a:solidFill>
                    <a:latin typeface="Source Serif Pro Semi Bold" pitchFamily="34" charset="0"/>
                    <a:ea typeface="Source Serif Pro Semi Bold" pitchFamily="34" charset="-122"/>
                    <a:cs typeface="Source Serif Pro Semi Bold" pitchFamily="34" charset="-120"/>
                  </a:rPr>
                  <a:t>Sprint B</a:t>
                </a:r>
                <a:r>
                  <a:rPr lang="en-US" sz="2200" kern="0" spc="-44" dirty="0">
                    <a:solidFill>
                      <a:srgbClr val="272525"/>
                    </a:solidFill>
                    <a:latin typeface="+mj-lt"/>
                    <a:ea typeface="Source Serif Pro Semi Bold" pitchFamily="34" charset="-122"/>
                    <a:cs typeface="Source Serif Pro Semi Bold" pitchFamily="34" charset="-120"/>
                  </a:rPr>
                  <a:t>o</a:t>
                </a:r>
                <a:r>
                  <a:rPr lang="en-US" sz="2200" kern="0" spc="-44" dirty="0">
                    <a:solidFill>
                      <a:srgbClr val="272525"/>
                    </a:solidFill>
                    <a:latin typeface="Source Serif Pro Semi Bold" pitchFamily="34" charset="0"/>
                    <a:ea typeface="Source Serif Pro Semi Bold" pitchFamily="34" charset="-122"/>
                    <a:cs typeface="Source Serif Pro Semi Bold" pitchFamily="34" charset="-120"/>
                  </a:rPr>
                  <a:t>ard</a:t>
                </a:r>
                <a:endParaRPr lang="en-US" sz="2200" dirty="0"/>
              </a:p>
            </p:txBody>
          </p:sp>
          <p:sp>
            <p:nvSpPr>
              <p:cNvPr id="24" name="Text 6">
                <a:extLst>
                  <a:ext uri="{FF2B5EF4-FFF2-40B4-BE49-F238E27FC236}">
                    <a16:creationId xmlns:a16="http://schemas.microsoft.com/office/drawing/2014/main" id="{AFE54880-EA2A-A623-6896-4841EA813C8E}"/>
                  </a:ext>
                </a:extLst>
              </p:cNvPr>
              <p:cNvSpPr/>
              <p:nvPr/>
            </p:nvSpPr>
            <p:spPr>
              <a:xfrm>
                <a:off x="5903119" y="4490346"/>
                <a:ext cx="2034895" cy="76604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3000"/>
                  </a:lnSpc>
                  <a:buNone/>
                </a:pPr>
                <a:r>
                  <a:rPr lang="en-US" sz="1850" kern="0" spc="-38" dirty="0">
                    <a:solidFill>
                      <a:srgbClr val="272525"/>
                    </a:solidFill>
                    <a:ea typeface="Source Sans Pro" pitchFamily="34" charset="-122"/>
                    <a:cs typeface="Source Sans Pro" pitchFamily="34" charset="-120"/>
                  </a:rPr>
                  <a:t>Sprint Board &amp; Summary</a:t>
                </a:r>
                <a:endParaRPr lang="en-US" sz="1850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EA9928E-71C3-8E4D-B37A-C0108433C55B}"/>
                  </a:ext>
                </a:extLst>
              </p:cNvPr>
              <p:cNvGrpSpPr/>
              <p:nvPr/>
            </p:nvGrpSpPr>
            <p:grpSpPr>
              <a:xfrm>
                <a:off x="837723" y="3273979"/>
                <a:ext cx="4854714" cy="1937465"/>
                <a:chOff x="837723" y="3273979"/>
                <a:chExt cx="4854714" cy="1937465"/>
              </a:xfrm>
            </p:grpSpPr>
            <p:sp>
              <p:nvSpPr>
                <p:cNvPr id="19" name="Text 3">
                  <a:extLst>
                    <a:ext uri="{FF2B5EF4-FFF2-40B4-BE49-F238E27FC236}">
                      <a16:creationId xmlns:a16="http://schemas.microsoft.com/office/drawing/2014/main" id="{89D5FDAE-7A34-6F31-1E3E-035728FB8620}"/>
                    </a:ext>
                  </a:extLst>
                </p:cNvPr>
                <p:cNvSpPr/>
                <p:nvPr/>
              </p:nvSpPr>
              <p:spPr>
                <a:xfrm>
                  <a:off x="3442275" y="3969841"/>
                  <a:ext cx="2250162" cy="351949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l">
                    <a:lnSpc>
                      <a:spcPts val="2750"/>
                    </a:lnSpc>
                    <a:buNone/>
                  </a:pPr>
                  <a:r>
                    <a:rPr lang="en-US" sz="2200" kern="0" spc="-44" dirty="0">
                      <a:solidFill>
                        <a:srgbClr val="272525"/>
                      </a:solidFill>
                      <a:latin typeface="Source Serif Pro Semi Bold" pitchFamily="34" charset="0"/>
                      <a:ea typeface="Source Serif Pro Semi Bold" pitchFamily="34" charset="-122"/>
                      <a:cs typeface="Source Serif Pro Semi Bold" pitchFamily="34" charset="-120"/>
                    </a:rPr>
                    <a:t>Tracked </a:t>
                  </a:r>
                  <a:r>
                    <a:rPr lang="en-US" sz="2200" kern="0" spc="-44" dirty="0">
                      <a:solidFill>
                        <a:srgbClr val="272525"/>
                      </a:solidFill>
                      <a:latin typeface="+mj-lt"/>
                      <a:ea typeface="Source Serif Pro Semi Bold" pitchFamily="34" charset="-122"/>
                      <a:cs typeface="Source Serif Pro Semi Bold" pitchFamily="34" charset="-120"/>
                    </a:rPr>
                    <a:t>S</a:t>
                  </a:r>
                  <a:r>
                    <a:rPr lang="en-US" sz="2200" kern="0" spc="-44" dirty="0">
                      <a:solidFill>
                        <a:srgbClr val="272525"/>
                      </a:solidFill>
                      <a:latin typeface="Source Serif Pro Semi Bold" pitchFamily="34" charset="0"/>
                      <a:ea typeface="Source Serif Pro Semi Bold" pitchFamily="34" charset="-122"/>
                      <a:cs typeface="Source Serif Pro Semi Bold" pitchFamily="34" charset="-120"/>
                    </a:rPr>
                    <a:t>prints</a:t>
                  </a:r>
                  <a:endParaRPr lang="en-US" sz="2200" dirty="0"/>
                </a:p>
              </p:txBody>
            </p:sp>
            <p:sp>
              <p:nvSpPr>
                <p:cNvPr id="20" name="Text 4">
                  <a:extLst>
                    <a:ext uri="{FF2B5EF4-FFF2-40B4-BE49-F238E27FC236}">
                      <a16:creationId xmlns:a16="http://schemas.microsoft.com/office/drawing/2014/main" id="{11BC98B0-D5F6-150D-EDBA-00D529F132EB}"/>
                    </a:ext>
                  </a:extLst>
                </p:cNvPr>
                <p:cNvSpPr/>
                <p:nvPr/>
              </p:nvSpPr>
              <p:spPr>
                <a:xfrm>
                  <a:off x="3280075" y="4466436"/>
                  <a:ext cx="2250162" cy="383024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l">
                    <a:lnSpc>
                      <a:spcPts val="3000"/>
                    </a:lnSpc>
                    <a:buNone/>
                  </a:pPr>
                  <a:r>
                    <a:rPr lang="en-US" sz="1850" kern="0" spc="-38" dirty="0">
                      <a:solidFill>
                        <a:srgbClr val="272525"/>
                      </a:solidFill>
                      <a:ea typeface="Source Sans Pro" pitchFamily="34" charset="-122"/>
                      <a:cs typeface="Source Sans Pro" pitchFamily="34" charset="-120"/>
                    </a:rPr>
                    <a:t>Visibility into progress</a:t>
                  </a:r>
                  <a:endParaRPr lang="en-US" sz="1850" dirty="0"/>
                </a:p>
              </p:txBody>
            </p:sp>
            <p:pic>
              <p:nvPicPr>
                <p:cNvPr id="26" name="Image 1" descr="preencoded.png">
                  <a:extLst>
                    <a:ext uri="{FF2B5EF4-FFF2-40B4-BE49-F238E27FC236}">
                      <a16:creationId xmlns:a16="http://schemas.microsoft.com/office/drawing/2014/main" id="{1DA2EB90-41AB-3526-BDF5-F164A30956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4928" y="3273979"/>
                  <a:ext cx="562451" cy="562451"/>
                </a:xfrm>
                <a:prstGeom prst="rect">
                  <a:avLst/>
                </a:prstGeom>
              </p:spPr>
            </p:pic>
            <p:sp>
              <p:nvSpPr>
                <p:cNvPr id="28" name="Text 1">
                  <a:extLst>
                    <a:ext uri="{FF2B5EF4-FFF2-40B4-BE49-F238E27FC236}">
                      <a16:creationId xmlns:a16="http://schemas.microsoft.com/office/drawing/2014/main" id="{B2146A3E-CBB7-E335-A6CF-EDC2FE612483}"/>
                    </a:ext>
                  </a:extLst>
                </p:cNvPr>
                <p:cNvSpPr/>
                <p:nvPr/>
              </p:nvSpPr>
              <p:spPr>
                <a:xfrm>
                  <a:off x="872298" y="3992700"/>
                  <a:ext cx="2250162" cy="351949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l">
                    <a:lnSpc>
                      <a:spcPts val="2750"/>
                    </a:lnSpc>
                    <a:buNone/>
                  </a:pPr>
                  <a:r>
                    <a:rPr lang="en-US" sz="2200" kern="0" spc="-44" dirty="0">
                      <a:solidFill>
                        <a:srgbClr val="272525"/>
                      </a:solidFill>
                      <a:latin typeface="+mj-lt"/>
                      <a:ea typeface="Source Serif Pro Semi Bold" pitchFamily="34" charset="-122"/>
                      <a:cs typeface="Source Serif Pro Semi Bold" pitchFamily="34" charset="-120"/>
                    </a:rPr>
                    <a:t>Organized Tasks</a:t>
                  </a:r>
                  <a:endParaRPr lang="en-US" sz="2200" dirty="0">
                    <a:latin typeface="+mj-lt"/>
                  </a:endParaRPr>
                </a:p>
              </p:txBody>
            </p:sp>
            <p:sp>
              <p:nvSpPr>
                <p:cNvPr id="33" name="Text 2">
                  <a:extLst>
                    <a:ext uri="{FF2B5EF4-FFF2-40B4-BE49-F238E27FC236}">
                      <a16:creationId xmlns:a16="http://schemas.microsoft.com/office/drawing/2014/main" id="{72FF9E58-D7BE-CD46-F010-B1331AF6CA03}"/>
                    </a:ext>
                  </a:extLst>
                </p:cNvPr>
                <p:cNvSpPr/>
                <p:nvPr/>
              </p:nvSpPr>
              <p:spPr>
                <a:xfrm>
                  <a:off x="837723" y="4445396"/>
                  <a:ext cx="2250162" cy="76604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 algn="l">
                    <a:lnSpc>
                      <a:spcPts val="3000"/>
                    </a:lnSpc>
                    <a:buNone/>
                  </a:pPr>
                  <a:r>
                    <a:rPr lang="en-US" sz="1850" kern="0" spc="-38" dirty="0">
                      <a:solidFill>
                        <a:srgbClr val="272525"/>
                      </a:solidFill>
                      <a:ea typeface="Source Sans Pro" pitchFamily="34" charset="-122"/>
                      <a:cs typeface="Source Sans Pro" pitchFamily="34" charset="-120"/>
                    </a:rPr>
                    <a:t>User stories and epics in Jira</a:t>
                  </a:r>
                  <a:endParaRPr lang="en-US" sz="1850" dirty="0"/>
                </a:p>
              </p:txBody>
            </p:sp>
          </p:grpSp>
        </p:grpSp>
        <p:pic>
          <p:nvPicPr>
            <p:cNvPr id="35" name="Image 2" descr="preencoded.png">
              <a:extLst>
                <a:ext uri="{FF2B5EF4-FFF2-40B4-BE49-F238E27FC236}">
                  <a16:creationId xmlns:a16="http://schemas.microsoft.com/office/drawing/2014/main" id="{F9FE6F34-BC79-5BD6-7A41-317487EBF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905" y="3191766"/>
              <a:ext cx="562451" cy="562451"/>
            </a:xfrm>
            <a:prstGeom prst="rect">
              <a:avLst/>
            </a:prstGeom>
          </p:spPr>
        </p:pic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BB227E5D-5337-3C20-3C62-BB3F200BE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723" y="2897720"/>
            <a:ext cx="51949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chose Jira as our project management tool.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https://www.atlassian.com/software/jira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B02FD-893F-0E23-24B0-AC928A6A2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1C9AE00-C167-BCF4-5D7F-53AAC5A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86" b="5286"/>
          <a:stretch/>
        </p:blipFill>
        <p:spPr>
          <a:xfrm>
            <a:off x="526506" y="499730"/>
            <a:ext cx="11138988" cy="570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9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A6678-FB48-9AE1-6795-49182D206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6C680E-096F-20D3-53B7-08112F06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64" b="4264"/>
          <a:stretch/>
        </p:blipFill>
        <p:spPr>
          <a:xfrm>
            <a:off x="548577" y="499731"/>
            <a:ext cx="11115339" cy="57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6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ame 31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61DF3E2F-0A88-4C55-8678-0764BF733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60FCC-0BF5-45B2-9CDD-17A4BA1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09600"/>
            <a:ext cx="3200400" cy="5567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Challenges</a:t>
            </a:r>
            <a:b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</a:br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       &amp;</a:t>
            </a:r>
            <a:b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</a:br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 Solutions</a:t>
            </a:r>
          </a:p>
        </p:txBody>
      </p:sp>
      <p:graphicFrame>
        <p:nvGraphicFramePr>
          <p:cNvPr id="27" name="Content Placeholder 3">
            <a:extLst>
              <a:ext uri="{FF2B5EF4-FFF2-40B4-BE49-F238E27FC236}">
                <a16:creationId xmlns:a16="http://schemas.microsoft.com/office/drawing/2014/main" id="{C54AAAE0-F5B8-495B-9744-C7FC2B5E56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81737314"/>
              </p:ext>
            </p:extLst>
          </p:nvPr>
        </p:nvGraphicFramePr>
        <p:xfrm>
          <a:off x="4293704" y="609600"/>
          <a:ext cx="7060095" cy="556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126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ame 2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518F4-D13C-40F3-9843-13BBC3B8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5890590" cy="2076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Progress &amp; Current 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3E194-371F-4D5A-8C83-2CCE5A3D6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953" y="3190875"/>
            <a:ext cx="6911423" cy="2986087"/>
          </a:xfrm>
        </p:spPr>
        <p:txBody>
          <a:bodyPr vert="horz" lIns="91440" tIns="45720" rIns="91440" bIns="45720" rtlCol="0" anchorCtr="0">
            <a:normAutofit/>
          </a:bodyPr>
          <a:lstStyle/>
          <a:p>
            <a:pPr algn="ctr"/>
            <a:r>
              <a:rPr lang="en-US" sz="2600" b="1" dirty="0">
                <a:solidFill>
                  <a:schemeClr val="tx2">
                    <a:alpha val="60000"/>
                  </a:schemeClr>
                </a:solidFill>
                <a:latin typeface="+mj-lt"/>
              </a:rPr>
              <a:t>35%                                           UI</a:t>
            </a:r>
          </a:p>
          <a:p>
            <a:pPr algn="ctr"/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Completed                                            Prototype</a:t>
            </a:r>
          </a:p>
          <a:p>
            <a:pPr algn="ctr"/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Project completion                               Finalized</a:t>
            </a:r>
          </a:p>
          <a:p>
            <a:pPr algn="ctr"/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tx2">
                    <a:alpha val="60000"/>
                  </a:schemeClr>
                </a:solidFill>
              </a:rPr>
              <a:t> Backend</a:t>
            </a:r>
          </a:p>
          <a:p>
            <a:pPr algn="ctr"/>
            <a:r>
              <a:rPr lang="en-US" sz="2200" dirty="0">
                <a:solidFill>
                  <a:schemeClr val="tx2">
                    <a:alpha val="60000"/>
                  </a:schemeClr>
                </a:solidFill>
              </a:rPr>
              <a:t> Setup </a:t>
            </a:r>
          </a:p>
          <a:p>
            <a:pPr algn="ctr"/>
            <a:r>
              <a:rPr lang="en-US" sz="2200" dirty="0">
                <a:solidFill>
                  <a:schemeClr val="tx2">
                    <a:alpha val="60000"/>
                  </a:schemeClr>
                </a:solidFill>
              </a:rPr>
              <a:t>   Typescript</a:t>
            </a: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45A58F0E-0AC0-9470-C83E-28350BC9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927865" y="857252"/>
            <a:ext cx="3425935" cy="51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71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d40ed6e-1893-423f-8806-ab546890f506" xsi:nil="true"/>
    <_activity xmlns="bd40ed6e-1893-423f-8806-ab546890f50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D95F4FEB4ACF47B9F60AB20C1A2F76" ma:contentTypeVersion="18" ma:contentTypeDescription="Create a new document." ma:contentTypeScope="" ma:versionID="c2cf41e75b8037377004e67b6e3f8e33">
  <xsd:schema xmlns:xsd="http://www.w3.org/2001/XMLSchema" xmlns:xs="http://www.w3.org/2001/XMLSchema" xmlns:p="http://schemas.microsoft.com/office/2006/metadata/properties" xmlns:ns3="bd40ed6e-1893-423f-8806-ab546890f506" xmlns:ns4="18474aa2-8d50-46a5-a670-d1b1291437a5" targetNamespace="http://schemas.microsoft.com/office/2006/metadata/properties" ma:root="true" ma:fieldsID="03817f86d52c0f5417276bc59fd5a318" ns3:_="" ns4:_="">
    <xsd:import namespace="bd40ed6e-1893-423f-8806-ab546890f506"/>
    <xsd:import namespace="18474aa2-8d50-46a5-a670-d1b1291437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0ed6e-1893-423f-8806-ab546890f5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474aa2-8d50-46a5-a670-d1b1291437a5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AFE2A1-77F8-441E-9B9F-DD61C354F4FE}">
  <ds:schemaRefs>
    <ds:schemaRef ds:uri="http://www.w3.org/XML/1998/namespace"/>
    <ds:schemaRef ds:uri="bd40ed6e-1893-423f-8806-ab546890f506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8474aa2-8d50-46a5-a670-d1b1291437a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FA85EB-DF84-4683-89CA-9C8C1E3E71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40ed6e-1893-423f-8806-ab546890f506"/>
    <ds:schemaRef ds:uri="18474aa2-8d50-46a5-a670-d1b1291437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Luminous design</Template>
  <TotalTime>185</TotalTime>
  <Words>225</Words>
  <Application>Microsoft Office PowerPoint</Application>
  <PresentationFormat>Widescreen</PresentationFormat>
  <Paragraphs>63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Avenir Next LT Pro</vt:lpstr>
      <vt:lpstr>Avenir Next LT Pro (Body)</vt:lpstr>
      <vt:lpstr>Calibri</vt:lpstr>
      <vt:lpstr>Cambria</vt:lpstr>
      <vt:lpstr>Sabon Next LT</vt:lpstr>
      <vt:lpstr>Source Sans Pro</vt:lpstr>
      <vt:lpstr>Source Serif Pro Semi Bold</vt:lpstr>
      <vt:lpstr>Wingdings</vt:lpstr>
      <vt:lpstr>LuminousVTI</vt:lpstr>
      <vt:lpstr>eduvance From chalkboards to dashboards </vt:lpstr>
      <vt:lpstr>Agenda</vt:lpstr>
      <vt:lpstr>Project Introduction</vt:lpstr>
      <vt:lpstr>PowerPoint Presentation</vt:lpstr>
      <vt:lpstr>Project Planning  and Tools</vt:lpstr>
      <vt:lpstr>PowerPoint Presentation</vt:lpstr>
      <vt:lpstr>PowerPoint Presentation</vt:lpstr>
      <vt:lpstr>Challenges        &amp;  Solutions</vt:lpstr>
      <vt:lpstr>Progress &amp; Current Status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Adeel Hashmi</dc:creator>
  <cp:lastModifiedBy>Wali Allah</cp:lastModifiedBy>
  <cp:revision>7</cp:revision>
  <dcterms:created xsi:type="dcterms:W3CDTF">2025-03-17T15:21:39Z</dcterms:created>
  <dcterms:modified xsi:type="dcterms:W3CDTF">2025-03-22T18:58:29Z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0x01010019D95F4FEB4ACF47B9F60AB20C1A2F76</vt:lpwstr>
  </property>
</Properties>
</file>